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nva Sans" panose="020B0604020202020204" charset="0"/>
      <p:regular r:id="rId11"/>
    </p:embeddedFont>
    <p:embeddedFont>
      <p:font typeface="Futura" panose="020B0604020202020204" charset="0"/>
      <p:regular r:id="rId12"/>
    </p:embeddedFont>
    <p:embeddedFont>
      <p:font typeface="Futura Bold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7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5214" y="569432"/>
            <a:ext cx="2259156" cy="2259156"/>
          </a:xfrm>
          <a:custGeom>
            <a:avLst/>
            <a:gdLst/>
            <a:ahLst/>
            <a:cxnLst/>
            <a:rect l="l" t="t" r="r" b="b"/>
            <a:pathLst>
              <a:path w="2259156" h="2259156">
                <a:moveTo>
                  <a:pt x="0" y="0"/>
                </a:moveTo>
                <a:lnTo>
                  <a:pt x="2259156" y="0"/>
                </a:lnTo>
                <a:lnTo>
                  <a:pt x="2259156" y="2259157"/>
                </a:lnTo>
                <a:lnTo>
                  <a:pt x="0" y="2259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08803" y="767719"/>
            <a:ext cx="1911977" cy="1862584"/>
          </a:xfrm>
          <a:custGeom>
            <a:avLst/>
            <a:gdLst/>
            <a:ahLst/>
            <a:cxnLst/>
            <a:rect l="l" t="t" r="r" b="b"/>
            <a:pathLst>
              <a:path w="1911977" h="1862584">
                <a:moveTo>
                  <a:pt x="0" y="0"/>
                </a:moveTo>
                <a:lnTo>
                  <a:pt x="1911977" y="0"/>
                </a:lnTo>
                <a:lnTo>
                  <a:pt x="1911977" y="1862583"/>
                </a:lnTo>
                <a:lnTo>
                  <a:pt x="0" y="18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809422" y="7203375"/>
            <a:ext cx="20235653" cy="7879918"/>
          </a:xfrm>
          <a:custGeom>
            <a:avLst/>
            <a:gdLst/>
            <a:ahLst/>
            <a:cxnLst/>
            <a:rect l="l" t="t" r="r" b="b"/>
            <a:pathLst>
              <a:path w="20235653" h="7879918">
                <a:moveTo>
                  <a:pt x="0" y="0"/>
                </a:moveTo>
                <a:lnTo>
                  <a:pt x="20235653" y="0"/>
                </a:lnTo>
                <a:lnTo>
                  <a:pt x="20235653" y="7879918"/>
                </a:lnTo>
                <a:lnTo>
                  <a:pt x="0" y="7879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83" b="-24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094370" y="4635750"/>
            <a:ext cx="12099261" cy="1487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Poster Contest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52800" y="3452741"/>
            <a:ext cx="15382400" cy="1487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Children’s Mental Health Matters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866174"/>
            <a:ext cx="1923284" cy="784252"/>
          </a:xfrm>
          <a:custGeom>
            <a:avLst/>
            <a:gdLst/>
            <a:ahLst/>
            <a:cxnLst/>
            <a:rect l="l" t="t" r="r" b="b"/>
            <a:pathLst>
              <a:path w="1923284" h="784252">
                <a:moveTo>
                  <a:pt x="0" y="0"/>
                </a:moveTo>
                <a:lnTo>
                  <a:pt x="1923284" y="0"/>
                </a:lnTo>
                <a:lnTo>
                  <a:pt x="1923284" y="784252"/>
                </a:lnTo>
                <a:lnTo>
                  <a:pt x="0" y="78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967397"/>
            <a:ext cx="12099261" cy="1487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19"/>
              </a:lnSpc>
            </a:pPr>
            <a:r>
              <a:rPr lang="en-US" sz="77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History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396623"/>
            <a:ext cx="16230600" cy="218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008FA8"/>
                </a:solidFill>
                <a:latin typeface="Futura"/>
                <a:ea typeface="Futura"/>
                <a:cs typeface="Futura"/>
                <a:sym typeface="Futura"/>
              </a:rPr>
              <a:t>Each year, Maryland Coalition of Families hosts a poster contest as part of the Children's Mental Health Matters campaign, an initiative to raise awareness of and decrease stigma surrounding children's mental health.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</a:p>
        </p:txBody>
      </p:sp>
      <p:sp>
        <p:nvSpPr>
          <p:cNvPr id="6" name="Freeform 6"/>
          <p:cNvSpPr/>
          <p:nvPr/>
        </p:nvSpPr>
        <p:spPr>
          <a:xfrm>
            <a:off x="-657022" y="7355775"/>
            <a:ext cx="20235653" cy="7879918"/>
          </a:xfrm>
          <a:custGeom>
            <a:avLst/>
            <a:gdLst/>
            <a:ahLst/>
            <a:cxnLst/>
            <a:rect l="l" t="t" r="r" b="b"/>
            <a:pathLst>
              <a:path w="20235653" h="7879918">
                <a:moveTo>
                  <a:pt x="0" y="0"/>
                </a:moveTo>
                <a:lnTo>
                  <a:pt x="20235653" y="0"/>
                </a:lnTo>
                <a:lnTo>
                  <a:pt x="20235653" y="7879918"/>
                </a:lnTo>
                <a:lnTo>
                  <a:pt x="0" y="7879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83" b="-248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258300"/>
            <a:ext cx="1923284" cy="784252"/>
          </a:xfrm>
          <a:custGeom>
            <a:avLst/>
            <a:gdLst/>
            <a:ahLst/>
            <a:cxnLst/>
            <a:rect l="l" t="t" r="r" b="b"/>
            <a:pathLst>
              <a:path w="1923284" h="784252">
                <a:moveTo>
                  <a:pt x="0" y="0"/>
                </a:moveTo>
                <a:lnTo>
                  <a:pt x="1923284" y="0"/>
                </a:lnTo>
                <a:lnTo>
                  <a:pt x="1923284" y="784252"/>
                </a:lnTo>
                <a:lnTo>
                  <a:pt x="0" y="78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4815085"/>
            <a:ext cx="4774189" cy="3573529"/>
          </a:xfrm>
          <a:custGeom>
            <a:avLst/>
            <a:gdLst/>
            <a:ahLst/>
            <a:cxnLst/>
            <a:rect l="l" t="t" r="r" b="b"/>
            <a:pathLst>
              <a:path w="4774189" h="3573529">
                <a:moveTo>
                  <a:pt x="0" y="0"/>
                </a:moveTo>
                <a:lnTo>
                  <a:pt x="4774189" y="0"/>
                </a:lnTo>
                <a:lnTo>
                  <a:pt x="4774189" y="3573529"/>
                </a:lnTo>
                <a:lnTo>
                  <a:pt x="0" y="3573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26819" y="4815085"/>
            <a:ext cx="4785982" cy="3573529"/>
          </a:xfrm>
          <a:custGeom>
            <a:avLst/>
            <a:gdLst/>
            <a:ahLst/>
            <a:cxnLst/>
            <a:rect l="l" t="t" r="r" b="b"/>
            <a:pathLst>
              <a:path w="4785982" h="3573529">
                <a:moveTo>
                  <a:pt x="0" y="0"/>
                </a:moveTo>
                <a:lnTo>
                  <a:pt x="4785982" y="0"/>
                </a:lnTo>
                <a:lnTo>
                  <a:pt x="4785982" y="3573529"/>
                </a:lnTo>
                <a:lnTo>
                  <a:pt x="0" y="3573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745" b="-12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036730" y="4815085"/>
            <a:ext cx="4826344" cy="3573529"/>
          </a:xfrm>
          <a:custGeom>
            <a:avLst/>
            <a:gdLst/>
            <a:ahLst/>
            <a:cxnLst/>
            <a:rect l="l" t="t" r="r" b="b"/>
            <a:pathLst>
              <a:path w="4826344" h="3573529">
                <a:moveTo>
                  <a:pt x="0" y="0"/>
                </a:moveTo>
                <a:lnTo>
                  <a:pt x="4826345" y="0"/>
                </a:lnTo>
                <a:lnTo>
                  <a:pt x="4826345" y="3573529"/>
                </a:lnTo>
                <a:lnTo>
                  <a:pt x="0" y="35735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73" t="-4050" r="-2821" b="-35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723900"/>
            <a:ext cx="12099261" cy="1487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19"/>
              </a:lnSpc>
            </a:pPr>
            <a:r>
              <a:rPr lang="en-US" sz="77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Empowering Youth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249686"/>
            <a:ext cx="16230600" cy="186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4000">
                <a:solidFill>
                  <a:srgbClr val="008FA8"/>
                </a:solidFill>
                <a:latin typeface="Futura"/>
                <a:ea typeface="Futura"/>
                <a:cs typeface="Futura"/>
                <a:sym typeface="Futura"/>
              </a:rPr>
              <a:t>Maryland youth are invited to showcase their voices by contributing artwork, providing a platform that fosters creativity and promotes advocacy through art.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5941992"/>
            <a:ext cx="15055362" cy="2010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4"/>
              </a:lnSpc>
            </a:pPr>
            <a:r>
              <a:rPr lang="en-US" sz="3710">
                <a:solidFill>
                  <a:srgbClr val="008FA8"/>
                </a:solidFill>
                <a:latin typeface="Futura"/>
                <a:ea typeface="Futura"/>
                <a:cs typeface="Futura"/>
                <a:sym typeface="Futura"/>
              </a:rPr>
              <a:t>Artwork that uses vibrant, eye-catching visuals to bring attention to and promote acceptance of mental health challenges, while inspiring others and combating stigma.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723900"/>
            <a:ext cx="12099261" cy="1487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19"/>
              </a:lnSpc>
            </a:pPr>
            <a:r>
              <a:rPr lang="en-US" sz="77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Participation Details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346473"/>
            <a:ext cx="15055362" cy="705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4"/>
              </a:lnSpc>
            </a:pPr>
            <a:r>
              <a:rPr lang="en-US" sz="3710" b="1">
                <a:solidFill>
                  <a:srgbClr val="008FA8"/>
                </a:solidFill>
                <a:latin typeface="Futura Bold"/>
                <a:ea typeface="Futura Bold"/>
                <a:cs typeface="Futura Bold"/>
                <a:sym typeface="Futura Bold"/>
              </a:rPr>
              <a:t>Open to all Maryland students up to age 18!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185679"/>
            <a:ext cx="15257178" cy="706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8FA8"/>
                </a:solidFill>
                <a:latin typeface="Futura"/>
                <a:ea typeface="Futura"/>
                <a:cs typeface="Futura"/>
                <a:sym typeface="Futura"/>
              </a:rPr>
              <a:t>Artwork is collected electronically: mcf.family/cmhm-poster-contest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190160"/>
            <a:ext cx="12099261" cy="1487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19"/>
              </a:lnSpc>
            </a:pPr>
            <a:r>
              <a:rPr lang="en-US" sz="77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Artwork Specifications</a:t>
            </a:r>
          </a:p>
        </p:txBody>
      </p:sp>
      <p:sp>
        <p:nvSpPr>
          <p:cNvPr id="8" name="Freeform 8"/>
          <p:cNvSpPr/>
          <p:nvPr/>
        </p:nvSpPr>
        <p:spPr>
          <a:xfrm>
            <a:off x="1028700" y="9258300"/>
            <a:ext cx="1923284" cy="784252"/>
          </a:xfrm>
          <a:custGeom>
            <a:avLst/>
            <a:gdLst/>
            <a:ahLst/>
            <a:cxnLst/>
            <a:rect l="l" t="t" r="r" b="b"/>
            <a:pathLst>
              <a:path w="1923284" h="784252">
                <a:moveTo>
                  <a:pt x="0" y="0"/>
                </a:moveTo>
                <a:lnTo>
                  <a:pt x="1923284" y="0"/>
                </a:lnTo>
                <a:lnTo>
                  <a:pt x="1923284" y="784252"/>
                </a:lnTo>
                <a:lnTo>
                  <a:pt x="0" y="78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5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723900"/>
            <a:ext cx="16380768" cy="1487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19"/>
              </a:lnSpc>
            </a:pPr>
            <a:r>
              <a:rPr lang="en-US" sz="77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Artwork Specifications Continued...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9258300"/>
            <a:ext cx="1923284" cy="784252"/>
          </a:xfrm>
          <a:custGeom>
            <a:avLst/>
            <a:gdLst/>
            <a:ahLst/>
            <a:cxnLst/>
            <a:rect l="l" t="t" r="r" b="b"/>
            <a:pathLst>
              <a:path w="1923284" h="784252">
                <a:moveTo>
                  <a:pt x="0" y="0"/>
                </a:moveTo>
                <a:lnTo>
                  <a:pt x="1923284" y="0"/>
                </a:lnTo>
                <a:lnTo>
                  <a:pt x="1923284" y="784252"/>
                </a:lnTo>
                <a:lnTo>
                  <a:pt x="0" y="78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2747328"/>
            <a:ext cx="16230600" cy="4649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008FA8"/>
                </a:solidFill>
                <a:latin typeface="Futura"/>
                <a:ea typeface="Futura"/>
                <a:cs typeface="Futura"/>
                <a:sym typeface="Futura"/>
              </a:rPr>
              <a:t>Format:</a:t>
            </a:r>
          </a:p>
          <a:p>
            <a:pPr marL="798838" lvl="1" indent="-399419" algn="l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008FA8"/>
                </a:solidFill>
                <a:latin typeface="Futura"/>
                <a:ea typeface="Futura"/>
                <a:cs typeface="Futura"/>
                <a:sym typeface="Futura"/>
              </a:rPr>
              <a:t>Landscape orientation (horizontal)</a:t>
            </a:r>
          </a:p>
          <a:p>
            <a:pPr marL="798838" lvl="1" indent="-399419" algn="l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008FA8"/>
                </a:solidFill>
                <a:latin typeface="Futura"/>
                <a:ea typeface="Futura"/>
                <a:cs typeface="Futura"/>
                <a:sym typeface="Futura"/>
              </a:rPr>
              <a:t>11" x 17" preferred; 9" x 11" will work</a:t>
            </a:r>
          </a:p>
          <a:p>
            <a:pPr marL="798838" lvl="1" indent="-399419" algn="l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008FA8"/>
                </a:solidFill>
                <a:latin typeface="Futura"/>
                <a:ea typeface="Futura"/>
                <a:cs typeface="Futura"/>
                <a:sym typeface="Futura"/>
              </a:rPr>
              <a:t>Background should be filled in and empty space kept to a minimum</a:t>
            </a:r>
          </a:p>
          <a:p>
            <a:pPr marL="798838" lvl="1" indent="-399419" algn="l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008FA8"/>
                </a:solidFill>
                <a:latin typeface="Futura"/>
                <a:ea typeface="Futura"/>
                <a:cs typeface="Futura"/>
                <a:sym typeface="Futura"/>
              </a:rPr>
              <a:t>Two-dimensional artwork only</a:t>
            </a:r>
          </a:p>
          <a:p>
            <a:pPr marL="798838" lvl="1" indent="-399419" algn="l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008FA8"/>
                </a:solidFill>
                <a:latin typeface="Futura"/>
                <a:ea typeface="Futura"/>
                <a:cs typeface="Futura"/>
                <a:sym typeface="Futura"/>
              </a:rPr>
              <a:t>Artists may collaborate on a piece of artwork</a:t>
            </a:r>
          </a:p>
          <a:p>
            <a:pPr marL="798838" lvl="1" indent="-399419" algn="l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008FA8"/>
                </a:solidFill>
                <a:latin typeface="Futura"/>
                <a:ea typeface="Futura"/>
                <a:cs typeface="Futura"/>
                <a:sym typeface="Futura"/>
              </a:rPr>
              <a:t>Completed consent form must be included for each submitted artwork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258300"/>
            <a:ext cx="1923284" cy="784252"/>
          </a:xfrm>
          <a:custGeom>
            <a:avLst/>
            <a:gdLst/>
            <a:ahLst/>
            <a:cxnLst/>
            <a:rect l="l" t="t" r="r" b="b"/>
            <a:pathLst>
              <a:path w="1923284" h="784252">
                <a:moveTo>
                  <a:pt x="0" y="0"/>
                </a:moveTo>
                <a:lnTo>
                  <a:pt x="1923284" y="0"/>
                </a:lnTo>
                <a:lnTo>
                  <a:pt x="1923284" y="784252"/>
                </a:lnTo>
                <a:lnTo>
                  <a:pt x="0" y="78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9483" y="3569669"/>
            <a:ext cx="5693679" cy="4298690"/>
          </a:xfrm>
          <a:custGeom>
            <a:avLst/>
            <a:gdLst/>
            <a:ahLst/>
            <a:cxnLst/>
            <a:rect l="l" t="t" r="r" b="b"/>
            <a:pathLst>
              <a:path w="5693679" h="4298690">
                <a:moveTo>
                  <a:pt x="0" y="0"/>
                </a:moveTo>
                <a:lnTo>
                  <a:pt x="5693678" y="0"/>
                </a:lnTo>
                <a:lnTo>
                  <a:pt x="5693678" y="4298690"/>
                </a:lnTo>
                <a:lnTo>
                  <a:pt x="0" y="4298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372157" y="3569669"/>
            <a:ext cx="6261214" cy="4695911"/>
          </a:xfrm>
          <a:custGeom>
            <a:avLst/>
            <a:gdLst/>
            <a:ahLst/>
            <a:cxnLst/>
            <a:rect l="l" t="t" r="r" b="b"/>
            <a:pathLst>
              <a:path w="6261214" h="4695911">
                <a:moveTo>
                  <a:pt x="0" y="0"/>
                </a:moveTo>
                <a:lnTo>
                  <a:pt x="6261214" y="0"/>
                </a:lnTo>
                <a:lnTo>
                  <a:pt x="6261214" y="4695911"/>
                </a:lnTo>
                <a:lnTo>
                  <a:pt x="0" y="46959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681137" y="4959200"/>
            <a:ext cx="6458168" cy="4843626"/>
          </a:xfrm>
          <a:custGeom>
            <a:avLst/>
            <a:gdLst/>
            <a:ahLst/>
            <a:cxnLst/>
            <a:rect l="l" t="t" r="r" b="b"/>
            <a:pathLst>
              <a:path w="6458168" h="4843626">
                <a:moveTo>
                  <a:pt x="0" y="0"/>
                </a:moveTo>
                <a:lnTo>
                  <a:pt x="6458168" y="0"/>
                </a:lnTo>
                <a:lnTo>
                  <a:pt x="6458168" y="4843626"/>
                </a:lnTo>
                <a:lnTo>
                  <a:pt x="0" y="4843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9837" y="1019175"/>
            <a:ext cx="16380768" cy="219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7"/>
              </a:lnSpc>
            </a:pPr>
            <a:r>
              <a:rPr lang="en-US" sz="77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Selected artwork will be featured on the 2025 Campaign poster!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9806778" y="1805778"/>
            <a:ext cx="5853398" cy="9051646"/>
          </a:xfrm>
          <a:custGeom>
            <a:avLst/>
            <a:gdLst/>
            <a:ahLst/>
            <a:cxnLst/>
            <a:rect l="l" t="t" r="r" b="b"/>
            <a:pathLst>
              <a:path w="5853398" h="9051646">
                <a:moveTo>
                  <a:pt x="0" y="0"/>
                </a:moveTo>
                <a:lnTo>
                  <a:pt x="5853398" y="0"/>
                </a:lnTo>
                <a:lnTo>
                  <a:pt x="5853398" y="9051646"/>
                </a:lnTo>
                <a:lnTo>
                  <a:pt x="0" y="9051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260188"/>
            <a:ext cx="7959151" cy="6071120"/>
          </a:xfrm>
          <a:custGeom>
            <a:avLst/>
            <a:gdLst/>
            <a:ahLst/>
            <a:cxnLst/>
            <a:rect l="l" t="t" r="r" b="b"/>
            <a:pathLst>
              <a:path w="7959151" h="6071120">
                <a:moveTo>
                  <a:pt x="0" y="0"/>
                </a:moveTo>
                <a:lnTo>
                  <a:pt x="7959151" y="0"/>
                </a:lnTo>
                <a:lnTo>
                  <a:pt x="7959151" y="6071120"/>
                </a:lnTo>
                <a:lnTo>
                  <a:pt x="0" y="6071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35" t="-1327" b="-13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819150"/>
            <a:ext cx="13512031" cy="1008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9"/>
              </a:lnSpc>
            </a:pPr>
            <a:r>
              <a:rPr lang="en-US" sz="52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Winning artwork throughout the years...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7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9258300"/>
            <a:ext cx="1923284" cy="784252"/>
          </a:xfrm>
          <a:custGeom>
            <a:avLst/>
            <a:gdLst/>
            <a:ahLst/>
            <a:cxnLst/>
            <a:rect l="l" t="t" r="r" b="b"/>
            <a:pathLst>
              <a:path w="1923284" h="784252">
                <a:moveTo>
                  <a:pt x="0" y="0"/>
                </a:moveTo>
                <a:lnTo>
                  <a:pt x="1923284" y="0"/>
                </a:lnTo>
                <a:lnTo>
                  <a:pt x="1923284" y="784252"/>
                </a:lnTo>
                <a:lnTo>
                  <a:pt x="0" y="784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8</a:t>
            </a:r>
          </a:p>
        </p:txBody>
      </p:sp>
      <p:sp>
        <p:nvSpPr>
          <p:cNvPr id="3" name="Freeform 3"/>
          <p:cNvSpPr/>
          <p:nvPr/>
        </p:nvSpPr>
        <p:spPr>
          <a:xfrm>
            <a:off x="525599" y="2340678"/>
            <a:ext cx="8618401" cy="6479575"/>
          </a:xfrm>
          <a:custGeom>
            <a:avLst/>
            <a:gdLst/>
            <a:ahLst/>
            <a:cxnLst/>
            <a:rect l="l" t="t" r="r" b="b"/>
            <a:pathLst>
              <a:path w="8618401" h="6479575">
                <a:moveTo>
                  <a:pt x="0" y="0"/>
                </a:moveTo>
                <a:lnTo>
                  <a:pt x="8618401" y="0"/>
                </a:lnTo>
                <a:lnTo>
                  <a:pt x="8618401" y="6479575"/>
                </a:lnTo>
                <a:lnTo>
                  <a:pt x="0" y="6479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65" r="-64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67939" y="1028700"/>
            <a:ext cx="8704228" cy="6039130"/>
          </a:xfrm>
          <a:custGeom>
            <a:avLst/>
            <a:gdLst/>
            <a:ahLst/>
            <a:cxnLst/>
            <a:rect l="l" t="t" r="r" b="b"/>
            <a:pathLst>
              <a:path w="8704228" h="6039130">
                <a:moveTo>
                  <a:pt x="0" y="0"/>
                </a:moveTo>
                <a:lnTo>
                  <a:pt x="8704228" y="0"/>
                </a:lnTo>
                <a:lnTo>
                  <a:pt x="8704228" y="6039130"/>
                </a:lnTo>
                <a:lnTo>
                  <a:pt x="0" y="60391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24" r="-85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9258300"/>
            <a:ext cx="1923284" cy="784252"/>
          </a:xfrm>
          <a:custGeom>
            <a:avLst/>
            <a:gdLst/>
            <a:ahLst/>
            <a:cxnLst/>
            <a:rect l="l" t="t" r="r" b="b"/>
            <a:pathLst>
              <a:path w="1923284" h="784252">
                <a:moveTo>
                  <a:pt x="0" y="0"/>
                </a:moveTo>
                <a:lnTo>
                  <a:pt x="1923284" y="0"/>
                </a:lnTo>
                <a:lnTo>
                  <a:pt x="1923284" y="784252"/>
                </a:lnTo>
                <a:lnTo>
                  <a:pt x="0" y="784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9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87984" y="2779711"/>
            <a:ext cx="13512031" cy="4108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6999" b="1">
                <a:solidFill>
                  <a:srgbClr val="008FA8"/>
                </a:solidFill>
                <a:latin typeface="Futura Bold"/>
                <a:ea typeface="Futura Bold"/>
                <a:cs typeface="Futura Bold"/>
                <a:sym typeface="Futura Bold"/>
              </a:rPr>
              <a:t>Questions about the campaign?</a:t>
            </a:r>
          </a:p>
          <a:p>
            <a:pPr algn="ctr">
              <a:lnSpc>
                <a:spcPts val="8259"/>
              </a:lnSpc>
            </a:pPr>
            <a:r>
              <a:rPr lang="en-US" sz="69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Contact: Haley Rizkallah at cmhm@mdcoalition.org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9258300"/>
            <a:ext cx="1923284" cy="784252"/>
          </a:xfrm>
          <a:custGeom>
            <a:avLst/>
            <a:gdLst/>
            <a:ahLst/>
            <a:cxnLst/>
            <a:rect l="l" t="t" r="r" b="b"/>
            <a:pathLst>
              <a:path w="1923284" h="784252">
                <a:moveTo>
                  <a:pt x="0" y="0"/>
                </a:moveTo>
                <a:lnTo>
                  <a:pt x="1923284" y="0"/>
                </a:lnTo>
                <a:lnTo>
                  <a:pt x="1923284" y="784252"/>
                </a:lnTo>
                <a:lnTo>
                  <a:pt x="0" y="78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10C02730575D4DB69A6A2E95EB055D" ma:contentTypeVersion="17" ma:contentTypeDescription="Create a new document." ma:contentTypeScope="" ma:versionID="078860a97fe32990640c805f31692a0a">
  <xsd:schema xmlns:xsd="http://www.w3.org/2001/XMLSchema" xmlns:xs="http://www.w3.org/2001/XMLSchema" xmlns:p="http://schemas.microsoft.com/office/2006/metadata/properties" xmlns:ns2="368ed076-9adc-4a23-a446-379ad82db378" xmlns:ns3="00e174f3-0c00-47a5-b1e2-73080dcd35b2" targetNamespace="http://schemas.microsoft.com/office/2006/metadata/properties" ma:root="true" ma:fieldsID="52b24578c5733a197a8f75c581d8ae24" ns2:_="" ns3:_="">
    <xsd:import namespace="368ed076-9adc-4a23-a446-379ad82db378"/>
    <xsd:import namespace="00e174f3-0c00-47a5-b1e2-73080dcd35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8ed076-9adc-4a23-a446-379ad82db3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3d14cb5-af77-4628-b0f6-3e88286a61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e174f3-0c00-47a5-b1e2-73080dcd35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5f068778-c627-40eb-9988-99004813cdbf}" ma:internalName="TaxCatchAll" ma:showField="CatchAllData" ma:web="00e174f3-0c00-47a5-b1e2-73080dcd35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e174f3-0c00-47a5-b1e2-73080dcd35b2" xsi:nil="true"/>
    <lcf76f155ced4ddcb4097134ff3c332f xmlns="368ed076-9adc-4a23-a446-379ad82db37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502655-AE27-4BCF-8367-B37E9ACE72BF}"/>
</file>

<file path=customXml/itemProps2.xml><?xml version="1.0" encoding="utf-8"?>
<ds:datastoreItem xmlns:ds="http://schemas.openxmlformats.org/officeDocument/2006/customXml" ds:itemID="{322610EE-411A-4F8F-9B22-FA0D702F962E}"/>
</file>

<file path=customXml/itemProps3.xml><?xml version="1.0" encoding="utf-8"?>
<ds:datastoreItem xmlns:ds="http://schemas.openxmlformats.org/officeDocument/2006/customXml" ds:itemID="{7C69C9C6-99A0-40CD-94A5-9D8A2124F02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217</Words>
  <Application>Microsoft Office PowerPoint</Application>
  <PresentationFormat>Custom</PresentationFormat>
  <Paragraphs>32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Canva Sans</vt:lpstr>
      <vt:lpstr>Futura</vt:lpstr>
      <vt:lpstr>Futura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Artwork Contest</dc:title>
  <dc:creator>Angela McRae</dc:creator>
  <cp:lastModifiedBy>Angela McRae</cp:lastModifiedBy>
  <cp:revision>1</cp:revision>
  <dcterms:created xsi:type="dcterms:W3CDTF">2006-08-16T00:00:00Z</dcterms:created>
  <dcterms:modified xsi:type="dcterms:W3CDTF">2024-12-16T15:46:28Z</dcterms:modified>
  <dc:identifier>DAGZMdX130g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0x010100D110C02730575D4DB69A6A2E95EB055D</vt:lpwstr>
  </property>
</Properties>
</file>