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9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5143500" type="screen16x9"/>
  <p:notesSz cx="6858000" cy="9144000"/>
  <p:embeddedFontLst>
    <p:embeddedFont>
      <p:font typeface="Rubik" panose="020B0604020202020204" charset="-79"/>
      <p:regular r:id="rId14"/>
      <p:bold r:id="rId15"/>
      <p:italic r:id="rId16"/>
      <p:boldItalic r:id="rId17"/>
    </p:embeddedFont>
    <p:embeddedFont>
      <p:font typeface="Rubik SemiBold" panose="020B0604020202020204" charset="-79"/>
      <p:regular r:id="rId18"/>
      <p:bold r:id="rId19"/>
      <p:italic r:id="rId20"/>
      <p:boldItalic r:id="rId21"/>
    </p:embeddedFont>
    <p:embeddedFont>
      <p:font typeface="Young Serif" panose="020B0604020202020204" charset="0"/>
      <p:regular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85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gela McRae" userId="78f1c63a-9350-4385-83ea-37a94f1a64eb" providerId="ADAL" clId="{E90334BC-8098-40EA-8142-4174BDF3F946}"/>
    <pc:docChg chg="custSel modSld">
      <pc:chgData name="Angela McRae" userId="78f1c63a-9350-4385-83ea-37a94f1a64eb" providerId="ADAL" clId="{E90334BC-8098-40EA-8142-4174BDF3F946}" dt="2024-12-16T18:33:37.755" v="1" actId="27636"/>
      <pc:docMkLst>
        <pc:docMk/>
      </pc:docMkLst>
      <pc:sldChg chg="modSp mod">
        <pc:chgData name="Angela McRae" userId="78f1c63a-9350-4385-83ea-37a94f1a64eb" providerId="ADAL" clId="{E90334BC-8098-40EA-8142-4174BDF3F946}" dt="2024-12-16T18:33:37.723" v="0" actId="27636"/>
        <pc:sldMkLst>
          <pc:docMk/>
          <pc:sldMk cId="0" sldId="260"/>
        </pc:sldMkLst>
        <pc:spChg chg="mod">
          <ac:chgData name="Angela McRae" userId="78f1c63a-9350-4385-83ea-37a94f1a64eb" providerId="ADAL" clId="{E90334BC-8098-40EA-8142-4174BDF3F946}" dt="2024-12-16T18:33:37.723" v="0" actId="27636"/>
          <ac:spMkLst>
            <pc:docMk/>
            <pc:sldMk cId="0" sldId="260"/>
            <ac:spMk id="298" creationId="{00000000-0000-0000-0000-000000000000}"/>
          </ac:spMkLst>
        </pc:spChg>
      </pc:sldChg>
      <pc:sldChg chg="modSp mod">
        <pc:chgData name="Angela McRae" userId="78f1c63a-9350-4385-83ea-37a94f1a64eb" providerId="ADAL" clId="{E90334BC-8098-40EA-8142-4174BDF3F946}" dt="2024-12-16T18:33:37.755" v="1" actId="27636"/>
        <pc:sldMkLst>
          <pc:docMk/>
          <pc:sldMk cId="0" sldId="261"/>
        </pc:sldMkLst>
        <pc:spChg chg="mod">
          <ac:chgData name="Angela McRae" userId="78f1c63a-9350-4385-83ea-37a94f1a64eb" providerId="ADAL" clId="{E90334BC-8098-40EA-8142-4174BDF3F946}" dt="2024-12-16T18:33:37.755" v="1" actId="27636"/>
          <ac:spMkLst>
            <pc:docMk/>
            <pc:sldMk cId="0" sldId="261"/>
            <ac:spMk id="30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d6d855011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2d6d855011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2d6d8550114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2d6d8550114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2d6d855011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2d6d8550114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d6d8550114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2d6d8550114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d6d8550114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d6d8550114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d6d8550114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d6d8550114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2d6d8550114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2d6d8550114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d6d8550114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2d6d8550114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secHead">
  <p:cSld name="SECTION_HEADER">
    <p:bg>
      <p:bgPr>
        <a:solidFill>
          <a:schemeClr val="dk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ldNum" idx="12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14"/>
          <p:cNvSpPr/>
          <p:nvPr/>
        </p:nvSpPr>
        <p:spPr>
          <a:xfrm>
            <a:off x="228600" y="228600"/>
            <a:ext cx="8686800" cy="4686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</a:pPr>
            <a:endParaRPr sz="5600">
              <a:solidFill>
                <a:schemeClr val="lt2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1248900" y="1632850"/>
            <a:ext cx="6646200" cy="15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2369850" y="3221650"/>
            <a:ext cx="440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_1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4325" algn="ctr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14325" algn="ctr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marL="1371600" lvl="2" indent="-314325" algn="ctr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ctr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marL="2286000" lvl="4" indent="-314325" algn="ctr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marL="2743200" lvl="5" indent="-314325" algn="ctr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marL="3200400" lvl="6" indent="-314325" algn="ctr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marL="3657600" lvl="7" indent="-314325" algn="ctr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marL="4114800" lvl="8" indent="-314325" algn="ctr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CUSTOM_7_1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>
            <a:spLocks noGrp="1"/>
          </p:cNvSpPr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subTitle" idx="1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subTitle" idx="2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4"/>
          <p:cNvSpPr txBox="1">
            <a:spLocks noGrp="1"/>
          </p:cNvSpPr>
          <p:nvPr>
            <p:ph type="subTitle" idx="3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4"/>
          <p:cNvSpPr txBox="1">
            <a:spLocks noGrp="1"/>
          </p:cNvSpPr>
          <p:nvPr>
            <p:ph type="subTitle" idx="4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4"/>
          <p:cNvSpPr txBox="1">
            <a:spLocks noGrp="1"/>
          </p:cNvSpPr>
          <p:nvPr>
            <p:ph type="subTitle" idx="5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4"/>
          <p:cNvSpPr txBox="1">
            <a:spLocks noGrp="1"/>
          </p:cNvSpPr>
          <p:nvPr>
            <p:ph type="subTitle" idx="6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">
  <p:cSld name="CUSTOM_8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4325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14325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marL="1371600" lvl="2" indent="-314325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marL="2286000" lvl="4" indent="-314325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marL="2743200" lvl="5" indent="-314325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marL="3200400" lvl="6" indent="-314325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marL="3657600" lvl="7" indent="-314325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marL="4114800" lvl="8" indent="-314325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>
            <a:endParaRPr/>
          </a:p>
        </p:txBody>
      </p:sp>
      <p:sp>
        <p:nvSpPr>
          <p:cNvPr id="106" name="Google Shape;106;p25"/>
          <p:cNvSpPr>
            <a:spLocks noGrp="1"/>
          </p:cNvSpPr>
          <p:nvPr>
            <p:ph type="pic" idx="2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ig ideas">
  <p:cSld name="CUSTOM_1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body" idx="1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4325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14325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marL="1371600" lvl="2" indent="-314325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marL="2286000" lvl="4" indent="-314325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marL="2743200" lvl="5" indent="-314325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marL="3200400" lvl="6" indent="-314325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marL="3657600" lvl="7" indent="-314325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marL="4114800" lvl="8" indent="-314325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body" idx="2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4325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14325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marL="1371600" lvl="2" indent="-314325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marL="2286000" lvl="4" indent="-314325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marL="2743200" lvl="5" indent="-314325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marL="3200400" lvl="6" indent="-314325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marL="3657600" lvl="7" indent="-314325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marL="4114800" lvl="8" indent="-314325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>
            <a:endParaRPr/>
          </a:p>
        </p:txBody>
      </p:sp>
      <p:sp>
        <p:nvSpPr>
          <p:cNvPr id="113" name="Google Shape;113;p26"/>
          <p:cNvSpPr txBox="1">
            <a:spLocks noGrp="1"/>
          </p:cNvSpPr>
          <p:nvPr>
            <p:ph type="subTitle" idx="3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6"/>
          <p:cNvSpPr txBox="1">
            <a:spLocks noGrp="1"/>
          </p:cNvSpPr>
          <p:nvPr>
            <p:ph type="subTitle" idx="4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">
  <p:cSld name="CUSTOM_2_2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body" idx="1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4325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14325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marL="1371600" lvl="2" indent="-314325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marL="2286000" lvl="4" indent="-314325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marL="2743200" lvl="5" indent="-314325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marL="3200400" lvl="6" indent="-314325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marL="3657600" lvl="7" indent="-314325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marL="4114800" lvl="8" indent="-314325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body" idx="2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4325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14325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marL="1371600" lvl="2" indent="-314325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marL="2286000" lvl="4" indent="-314325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marL="2743200" lvl="5" indent="-314325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marL="3200400" lvl="6" indent="-314325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marL="3657600" lvl="7" indent="-314325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marL="4114800" lvl="8" indent="-314325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27"/>
          <p:cNvSpPr txBox="1">
            <a:spLocks noGrp="1"/>
          </p:cNvSpPr>
          <p:nvPr>
            <p:ph type="body" idx="3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4325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14325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marL="1371600" lvl="2" indent="-314325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marL="2286000" lvl="4" indent="-314325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marL="2743200" lvl="5" indent="-314325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marL="3200400" lvl="6" indent="-314325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marL="3657600" lvl="7" indent="-314325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marL="4114800" lvl="8" indent="-314325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>
            <a:endParaRPr/>
          </a:p>
        </p:txBody>
      </p:sp>
      <p:sp>
        <p:nvSpPr>
          <p:cNvPr id="120" name="Google Shape;120;p27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21" name="Google Shape;121;p27"/>
          <p:cNvSpPr txBox="1">
            <a:spLocks noGrp="1"/>
          </p:cNvSpPr>
          <p:nvPr>
            <p:ph type="subTitle" idx="4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7"/>
          <p:cNvSpPr txBox="1">
            <a:spLocks noGrp="1"/>
          </p:cNvSpPr>
          <p:nvPr>
            <p:ph type="subTitle" idx="5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subTitle" idx="6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">
  <p:cSld name="CUSTOM_3_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6" name="Google Shape;126;p28"/>
          <p:cNvSpPr txBox="1">
            <a:spLocks noGrp="1"/>
          </p:cNvSpPr>
          <p:nvPr>
            <p:ph type="body" idx="1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4325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marL="1371600" lvl="2" indent="-314325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marL="2286000" lvl="4" indent="-314325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marL="2743200" lvl="5" indent="-314325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marL="3200400" lvl="6" indent="-314325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marL="3657600" lvl="7" indent="-314325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marL="4114800" lvl="8" indent="-314325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28"/>
          <p:cNvSpPr txBox="1">
            <a:spLocks noGrp="1"/>
          </p:cNvSpPr>
          <p:nvPr>
            <p:ph type="body" idx="2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4325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marL="1371600" lvl="2" indent="-314325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marL="2286000" lvl="4" indent="-314325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marL="2743200" lvl="5" indent="-314325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marL="3200400" lvl="6" indent="-314325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marL="3657600" lvl="7" indent="-314325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marL="4114800" lvl="8" indent="-314325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>
            <a:endParaRPr/>
          </a:p>
        </p:txBody>
      </p:sp>
      <p:sp>
        <p:nvSpPr>
          <p:cNvPr id="128" name="Google Shape;128;p28"/>
          <p:cNvSpPr txBox="1">
            <a:spLocks noGrp="1"/>
          </p:cNvSpPr>
          <p:nvPr>
            <p:ph type="body" idx="3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4325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marL="1371600" lvl="2" indent="-314325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marL="2286000" lvl="4" indent="-314325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marL="2743200" lvl="5" indent="-314325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marL="3200400" lvl="6" indent="-314325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marL="3657600" lvl="7" indent="-314325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marL="4114800" lvl="8" indent="-314325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>
            <a:endParaRPr/>
          </a:p>
        </p:txBody>
      </p:sp>
      <p:sp>
        <p:nvSpPr>
          <p:cNvPr id="129" name="Google Shape;129;p28"/>
          <p:cNvSpPr txBox="1">
            <a:spLocks noGrp="1"/>
          </p:cNvSpPr>
          <p:nvPr>
            <p:ph type="body" idx="4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4325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marL="1371600" lvl="2" indent="-314325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marL="2286000" lvl="4" indent="-314325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marL="2743200" lvl="5" indent="-314325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marL="3200400" lvl="6" indent="-314325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marL="3657600" lvl="7" indent="-314325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marL="4114800" lvl="8" indent="-314325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>
            <a:endParaRPr/>
          </a:p>
        </p:txBody>
      </p:sp>
      <p:sp>
        <p:nvSpPr>
          <p:cNvPr id="130" name="Google Shape;130;p28"/>
          <p:cNvSpPr txBox="1">
            <a:spLocks noGrp="1"/>
          </p:cNvSpPr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subTitle" idx="5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8"/>
          <p:cNvSpPr txBox="1">
            <a:spLocks noGrp="1"/>
          </p:cNvSpPr>
          <p:nvPr>
            <p:ph type="subTitle" idx="6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8"/>
          <p:cNvSpPr txBox="1">
            <a:spLocks noGrp="1"/>
          </p:cNvSpPr>
          <p:nvPr>
            <p:ph type="subTitle" idx="7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8"/>
          <p:cNvSpPr txBox="1">
            <a:spLocks noGrp="1"/>
          </p:cNvSpPr>
          <p:nvPr>
            <p:ph type="subTitle" idx="8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oryboards">
  <p:cSld name="CUSTOM_4_1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9"/>
          <p:cNvSpPr txBox="1">
            <a:spLocks noGrp="1"/>
          </p:cNvSpPr>
          <p:nvPr>
            <p:ph type="body" idx="1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37" name="Google Shape;137;p29"/>
          <p:cNvSpPr>
            <a:spLocks noGrp="1"/>
          </p:cNvSpPr>
          <p:nvPr>
            <p:ph type="pic" idx="2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29"/>
          <p:cNvSpPr>
            <a:spLocks noGrp="1"/>
          </p:cNvSpPr>
          <p:nvPr>
            <p:ph type="pic" idx="3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29"/>
          <p:cNvSpPr txBox="1">
            <a:spLocks noGrp="1"/>
          </p:cNvSpPr>
          <p:nvPr>
            <p:ph type="body" idx="4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1" name="Google Shape;141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9"/>
          <p:cNvSpPr txBox="1">
            <a:spLocks noGrp="1"/>
          </p:cNvSpPr>
          <p:nvPr>
            <p:ph type="subTitle" idx="5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43" name="Google Shape;143;p29"/>
          <p:cNvSpPr txBox="1">
            <a:spLocks noGrp="1"/>
          </p:cNvSpPr>
          <p:nvPr>
            <p:ph type="subTitle" idx="6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">
  <p:cSld name="CUSTOM_4_1_1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 txBox="1">
            <a:spLocks noGrp="1"/>
          </p:cNvSpPr>
          <p:nvPr>
            <p:ph type="body" idx="1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6" name="Google Shape;146;p30"/>
          <p:cNvSpPr>
            <a:spLocks noGrp="1"/>
          </p:cNvSpPr>
          <p:nvPr>
            <p:ph type="pic" idx="2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30"/>
          <p:cNvSpPr>
            <a:spLocks noGrp="1"/>
          </p:cNvSpPr>
          <p:nvPr>
            <p:ph type="pic" idx="3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30"/>
          <p:cNvSpPr txBox="1">
            <a:spLocks noGrp="1"/>
          </p:cNvSpPr>
          <p:nvPr>
            <p:ph type="body" idx="4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49" name="Google Shape;149;p30"/>
          <p:cNvSpPr>
            <a:spLocks noGrp="1"/>
          </p:cNvSpPr>
          <p:nvPr>
            <p:ph type="pic" idx="5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30"/>
          <p:cNvSpPr txBox="1">
            <a:spLocks noGrp="1"/>
          </p:cNvSpPr>
          <p:nvPr>
            <p:ph type="body" idx="6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51" name="Google Shape;151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2" name="Google Shape;152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0"/>
          <p:cNvSpPr txBox="1">
            <a:spLocks noGrp="1"/>
          </p:cNvSpPr>
          <p:nvPr>
            <p:ph type="subTitle" idx="7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4" name="Google Shape;154;p30"/>
          <p:cNvSpPr txBox="1">
            <a:spLocks noGrp="1"/>
          </p:cNvSpPr>
          <p:nvPr>
            <p:ph type="subTitle" idx="8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55" name="Google Shape;155;p30"/>
          <p:cNvSpPr txBox="1">
            <a:spLocks noGrp="1"/>
          </p:cNvSpPr>
          <p:nvPr>
            <p:ph type="subTitle" idx="9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CUSTOM_5_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1"/>
          <p:cNvSpPr>
            <a:spLocks noGrp="1"/>
          </p:cNvSpPr>
          <p:nvPr>
            <p:ph type="pic" idx="2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Google Shape;158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">
  <p:cSld name="CUSTOM_6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1" name="Google Shape;161;p32"/>
          <p:cNvSpPr>
            <a:spLocks noGrp="1"/>
          </p:cNvSpPr>
          <p:nvPr>
            <p:ph type="pic" idx="2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62" name="Google Shape;162;p32"/>
          <p:cNvSpPr>
            <a:spLocks noGrp="1"/>
          </p:cNvSpPr>
          <p:nvPr>
            <p:ph type="pic" idx="3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32"/>
          <p:cNvSpPr>
            <a:spLocks noGrp="1"/>
          </p:cNvSpPr>
          <p:nvPr>
            <p:ph type="pic" idx="4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64" name="Google Shape;164;p32"/>
          <p:cNvSpPr>
            <a:spLocks noGrp="1"/>
          </p:cNvSpPr>
          <p:nvPr>
            <p:ph type="pic" idx="5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65" name="Google Shape;165;p32"/>
          <p:cNvSpPr>
            <a:spLocks noGrp="1"/>
          </p:cNvSpPr>
          <p:nvPr>
            <p:ph type="pic" idx="6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66" name="Google Shape;166;p32"/>
          <p:cNvSpPr>
            <a:spLocks noGrp="1"/>
          </p:cNvSpPr>
          <p:nvPr>
            <p:ph type="pic" idx="7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32"/>
          <p:cNvSpPr txBox="1">
            <a:spLocks noGrp="1"/>
          </p:cNvSpPr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32"/>
          <p:cNvSpPr>
            <a:spLocks noGrp="1"/>
          </p:cNvSpPr>
          <p:nvPr>
            <p:ph type="pic" idx="8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32"/>
          <p:cNvSpPr>
            <a:spLocks noGrp="1"/>
          </p:cNvSpPr>
          <p:nvPr>
            <p:ph type="pic" idx="9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70" name="Google Shape;170;p32"/>
          <p:cNvSpPr>
            <a:spLocks noGrp="1"/>
          </p:cNvSpPr>
          <p:nvPr>
            <p:ph type="pic" idx="13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64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_HEADER_1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 type="tx">
  <p:cSld name="TITLE_AND_BODY">
    <p:bg>
      <p:bgPr>
        <a:solidFill>
          <a:schemeClr val="lt1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3"/>
          <p:cNvSpPr txBox="1">
            <a:spLocks noGrp="1"/>
          </p:cNvSpPr>
          <p:nvPr>
            <p:ph type="sldNum" idx="12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3" name="Google Shape;173;p33"/>
          <p:cNvSpPr>
            <a:spLocks noGrp="1"/>
          </p:cNvSpPr>
          <p:nvPr>
            <p:ph type="pic" idx="2"/>
          </p:nvPr>
        </p:nvSpPr>
        <p:spPr>
          <a:xfrm>
            <a:off x="228600" y="1322475"/>
            <a:ext cx="8686800" cy="3592500"/>
          </a:xfrm>
          <a:prstGeom prst="rect">
            <a:avLst/>
          </a:prstGeom>
          <a:noFill/>
          <a:ln>
            <a:noFill/>
          </a:ln>
        </p:spPr>
      </p:sp>
      <p:sp>
        <p:nvSpPr>
          <p:cNvPr id="174" name="Google Shape;174;p33"/>
          <p:cNvSpPr/>
          <p:nvPr/>
        </p:nvSpPr>
        <p:spPr>
          <a:xfrm>
            <a:off x="228475" y="228600"/>
            <a:ext cx="8686800" cy="86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75" name="Google Shape;175;p33"/>
          <p:cNvSpPr txBox="1">
            <a:spLocks noGrp="1"/>
          </p:cNvSpPr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4"/>
          <p:cNvSpPr txBox="1">
            <a:spLocks noGrp="1"/>
          </p:cNvSpPr>
          <p:nvPr>
            <p:ph type="sldNum" idx="12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8" name="Google Shape;178;p34"/>
          <p:cNvSpPr/>
          <p:nvPr/>
        </p:nvSpPr>
        <p:spPr>
          <a:xfrm>
            <a:off x="228475" y="228600"/>
            <a:ext cx="8686800" cy="86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79" name="Google Shape;179;p34"/>
          <p:cNvSpPr txBox="1">
            <a:spLocks noGrp="1"/>
          </p:cNvSpPr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34"/>
          <p:cNvSpPr/>
          <p:nvPr/>
        </p:nvSpPr>
        <p:spPr>
          <a:xfrm>
            <a:off x="228600" y="1092900"/>
            <a:ext cx="8686800" cy="44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181" name="Google Shape;181;p34"/>
          <p:cNvSpPr/>
          <p:nvPr/>
        </p:nvSpPr>
        <p:spPr>
          <a:xfrm>
            <a:off x="227150" y="1762300"/>
            <a:ext cx="4229700" cy="315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1100"/>
              <a:buNone/>
            </a:pPr>
            <a:endParaRPr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sp>
        <p:nvSpPr>
          <p:cNvPr id="182" name="Google Shape;182;p34"/>
          <p:cNvSpPr txBox="1">
            <a:spLocks noGrp="1"/>
          </p:cNvSpPr>
          <p:nvPr>
            <p:ph type="body" idx="1"/>
          </p:nvPr>
        </p:nvSpPr>
        <p:spPr>
          <a:xfrm>
            <a:off x="688450" y="2146900"/>
            <a:ext cx="3309900" cy="23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 b="1">
                <a:solidFill>
                  <a:schemeClr val="lt2"/>
                </a:solidFill>
              </a:defRPr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 b="1">
                <a:solidFill>
                  <a:schemeClr val="lt2"/>
                </a:solidFill>
              </a:defRPr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 b="1">
                <a:solidFill>
                  <a:schemeClr val="lt2"/>
                </a:solidFill>
              </a:defRPr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 b="1">
                <a:solidFill>
                  <a:schemeClr val="lt2"/>
                </a:solidFill>
              </a:defRPr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 b="1">
                <a:solidFill>
                  <a:schemeClr val="lt2"/>
                </a:solidFill>
              </a:defRPr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 b="1">
                <a:solidFill>
                  <a:schemeClr val="lt2"/>
                </a:solidFill>
              </a:defRPr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 b="1">
                <a:solidFill>
                  <a:schemeClr val="lt2"/>
                </a:solidFill>
              </a:defRPr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 b="1">
                <a:solidFill>
                  <a:schemeClr val="lt2"/>
                </a:solidFill>
              </a:defRPr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34"/>
          <p:cNvSpPr/>
          <p:nvPr/>
        </p:nvSpPr>
        <p:spPr>
          <a:xfrm>
            <a:off x="4685575" y="1762300"/>
            <a:ext cx="4229700" cy="315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1100"/>
              <a:buNone/>
            </a:pPr>
            <a:endParaRPr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sp>
        <p:nvSpPr>
          <p:cNvPr id="184" name="Google Shape;184;p34"/>
          <p:cNvSpPr txBox="1">
            <a:spLocks noGrp="1"/>
          </p:cNvSpPr>
          <p:nvPr>
            <p:ph type="body" idx="2"/>
          </p:nvPr>
        </p:nvSpPr>
        <p:spPr>
          <a:xfrm>
            <a:off x="5146875" y="2146900"/>
            <a:ext cx="3309900" cy="23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 b="1">
                <a:solidFill>
                  <a:schemeClr val="lt2"/>
                </a:solidFill>
              </a:defRPr>
            </a:lvl1pPr>
            <a:lvl2pPr marL="914400" lvl="1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 b="1">
                <a:solidFill>
                  <a:schemeClr val="lt2"/>
                </a:solidFill>
              </a:defRPr>
            </a:lvl2pPr>
            <a:lvl3pPr marL="1371600" lvl="2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 b="1">
                <a:solidFill>
                  <a:schemeClr val="lt2"/>
                </a:solidFill>
              </a:defRPr>
            </a:lvl3pPr>
            <a:lvl4pPr marL="1828800" lvl="3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 b="1">
                <a:solidFill>
                  <a:schemeClr val="lt2"/>
                </a:solidFill>
              </a:defRPr>
            </a:lvl4pPr>
            <a:lvl5pPr marL="2286000" lvl="4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 b="1">
                <a:solidFill>
                  <a:schemeClr val="lt2"/>
                </a:solidFill>
              </a:defRPr>
            </a:lvl5pPr>
            <a:lvl6pPr marL="2743200" lvl="5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 b="1">
                <a:solidFill>
                  <a:schemeClr val="lt2"/>
                </a:solidFill>
              </a:defRPr>
            </a:lvl6pPr>
            <a:lvl7pPr marL="3200400" lvl="6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 b="1">
                <a:solidFill>
                  <a:schemeClr val="lt2"/>
                </a:solidFill>
              </a:defRPr>
            </a:lvl7pPr>
            <a:lvl8pPr marL="3657600" lvl="7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 sz="1400" b="1">
                <a:solidFill>
                  <a:schemeClr val="lt2"/>
                </a:solidFill>
              </a:defRPr>
            </a:lvl8pPr>
            <a:lvl9pPr marL="4114800" lvl="8" indent="-3175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 sz="14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34"/>
          <p:cNvSpPr txBox="1">
            <a:spLocks noGrp="1"/>
          </p:cNvSpPr>
          <p:nvPr>
            <p:ph type="subTitle" idx="3"/>
          </p:nvPr>
        </p:nvSpPr>
        <p:spPr>
          <a:xfrm>
            <a:off x="635500" y="1092900"/>
            <a:ext cx="7836900" cy="4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title and body">
  <p:cSld name="CUSTOM"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5"/>
          <p:cNvSpPr/>
          <p:nvPr/>
        </p:nvSpPr>
        <p:spPr>
          <a:xfrm>
            <a:off x="228475" y="228600"/>
            <a:ext cx="8686800" cy="86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8" name="Google Shape;188;p35"/>
          <p:cNvSpPr txBox="1">
            <a:spLocks noGrp="1"/>
          </p:cNvSpPr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35"/>
          <p:cNvSpPr/>
          <p:nvPr/>
        </p:nvSpPr>
        <p:spPr>
          <a:xfrm>
            <a:off x="228600" y="1092900"/>
            <a:ext cx="8686800" cy="44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190" name="Google Shape;190;p35"/>
          <p:cNvSpPr txBox="1">
            <a:spLocks noGrp="1"/>
          </p:cNvSpPr>
          <p:nvPr>
            <p:ph type="subTitle" idx="1"/>
          </p:nvPr>
        </p:nvSpPr>
        <p:spPr>
          <a:xfrm>
            <a:off x="635500" y="1092900"/>
            <a:ext cx="7836900" cy="4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35"/>
          <p:cNvSpPr/>
          <p:nvPr/>
        </p:nvSpPr>
        <p:spPr>
          <a:xfrm>
            <a:off x="228450" y="1762300"/>
            <a:ext cx="8686800" cy="315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2" name="Google Shape;192;p35"/>
          <p:cNvSpPr txBox="1">
            <a:spLocks noGrp="1"/>
          </p:cNvSpPr>
          <p:nvPr>
            <p:ph type="body" idx="2"/>
          </p:nvPr>
        </p:nvSpPr>
        <p:spPr>
          <a:xfrm>
            <a:off x="456400" y="1983350"/>
            <a:ext cx="8113800" cy="27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432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●"/>
              <a:defRPr>
                <a:solidFill>
                  <a:schemeClr val="lt2"/>
                </a:solidFill>
              </a:defRPr>
            </a:lvl1pPr>
            <a:lvl2pPr marL="914400" lvl="1" indent="-31432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○"/>
              <a:defRPr>
                <a:solidFill>
                  <a:schemeClr val="lt2"/>
                </a:solidFill>
              </a:defRPr>
            </a:lvl2pPr>
            <a:lvl3pPr marL="1371600" lvl="2" indent="-31432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■"/>
              <a:defRPr>
                <a:solidFill>
                  <a:schemeClr val="lt2"/>
                </a:solidFill>
              </a:defRPr>
            </a:lvl3pPr>
            <a:lvl4pPr marL="1828800" lvl="3" indent="-31432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●"/>
              <a:defRPr>
                <a:solidFill>
                  <a:schemeClr val="lt2"/>
                </a:solidFill>
              </a:defRPr>
            </a:lvl4pPr>
            <a:lvl5pPr marL="2286000" lvl="4" indent="-31432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○"/>
              <a:defRPr>
                <a:solidFill>
                  <a:schemeClr val="lt2"/>
                </a:solidFill>
              </a:defRPr>
            </a:lvl5pPr>
            <a:lvl6pPr marL="2743200" lvl="5" indent="-31432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■"/>
              <a:defRPr>
                <a:solidFill>
                  <a:schemeClr val="lt2"/>
                </a:solidFill>
              </a:defRPr>
            </a:lvl6pPr>
            <a:lvl7pPr marL="3200400" lvl="6" indent="-31432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●"/>
              <a:defRPr>
                <a:solidFill>
                  <a:schemeClr val="lt2"/>
                </a:solidFill>
              </a:defRPr>
            </a:lvl7pPr>
            <a:lvl8pPr marL="3657600" lvl="7" indent="-31432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○"/>
              <a:defRPr>
                <a:solidFill>
                  <a:schemeClr val="lt2"/>
                </a:solidFill>
              </a:defRPr>
            </a:lvl8pPr>
            <a:lvl9pPr marL="4114800" lvl="8" indent="-31432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one column and image">
  <p:cSld name="CUSTOM_1">
    <p:bg>
      <p:bgPr>
        <a:solidFill>
          <a:schemeClr val="lt1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/>
          <p:nvPr/>
        </p:nvSpPr>
        <p:spPr>
          <a:xfrm>
            <a:off x="228475" y="228600"/>
            <a:ext cx="8686800" cy="86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6" name="Google Shape;196;p36"/>
          <p:cNvSpPr txBox="1">
            <a:spLocks noGrp="1"/>
          </p:cNvSpPr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36"/>
          <p:cNvSpPr/>
          <p:nvPr/>
        </p:nvSpPr>
        <p:spPr>
          <a:xfrm>
            <a:off x="228600" y="1092900"/>
            <a:ext cx="8686800" cy="441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198" name="Google Shape;198;p36"/>
          <p:cNvSpPr txBox="1">
            <a:spLocks noGrp="1"/>
          </p:cNvSpPr>
          <p:nvPr>
            <p:ph type="subTitle" idx="1"/>
          </p:nvPr>
        </p:nvSpPr>
        <p:spPr>
          <a:xfrm>
            <a:off x="635500" y="1092900"/>
            <a:ext cx="7836900" cy="4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36"/>
          <p:cNvSpPr>
            <a:spLocks noGrp="1"/>
          </p:cNvSpPr>
          <p:nvPr>
            <p:ph type="pic" idx="2"/>
          </p:nvPr>
        </p:nvSpPr>
        <p:spPr>
          <a:xfrm>
            <a:off x="4685900" y="1762300"/>
            <a:ext cx="4229400" cy="3152400"/>
          </a:xfrm>
          <a:prstGeom prst="rect">
            <a:avLst/>
          </a:prstGeom>
          <a:noFill/>
          <a:ln>
            <a:noFill/>
          </a:ln>
        </p:spPr>
      </p:sp>
      <p:sp>
        <p:nvSpPr>
          <p:cNvPr id="200" name="Google Shape;200;p36"/>
          <p:cNvSpPr/>
          <p:nvPr/>
        </p:nvSpPr>
        <p:spPr>
          <a:xfrm>
            <a:off x="228450" y="1762300"/>
            <a:ext cx="4229400" cy="3152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01" name="Google Shape;201;p36"/>
          <p:cNvSpPr txBox="1">
            <a:spLocks noGrp="1"/>
          </p:cNvSpPr>
          <p:nvPr>
            <p:ph type="body" idx="3"/>
          </p:nvPr>
        </p:nvSpPr>
        <p:spPr>
          <a:xfrm>
            <a:off x="456400" y="1983350"/>
            <a:ext cx="3780300" cy="27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432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●"/>
              <a:defRPr>
                <a:solidFill>
                  <a:schemeClr val="lt2"/>
                </a:solidFill>
              </a:defRPr>
            </a:lvl1pPr>
            <a:lvl2pPr marL="914400" lvl="1" indent="-31432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○"/>
              <a:defRPr>
                <a:solidFill>
                  <a:schemeClr val="lt2"/>
                </a:solidFill>
              </a:defRPr>
            </a:lvl2pPr>
            <a:lvl3pPr marL="1371600" lvl="2" indent="-31432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■"/>
              <a:defRPr>
                <a:solidFill>
                  <a:schemeClr val="lt2"/>
                </a:solidFill>
              </a:defRPr>
            </a:lvl3pPr>
            <a:lvl4pPr marL="1828800" lvl="3" indent="-31432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●"/>
              <a:defRPr>
                <a:solidFill>
                  <a:schemeClr val="lt2"/>
                </a:solidFill>
              </a:defRPr>
            </a:lvl4pPr>
            <a:lvl5pPr marL="2286000" lvl="4" indent="-31432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○"/>
              <a:defRPr>
                <a:solidFill>
                  <a:schemeClr val="lt2"/>
                </a:solidFill>
              </a:defRPr>
            </a:lvl5pPr>
            <a:lvl6pPr marL="2743200" lvl="5" indent="-31432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■"/>
              <a:defRPr>
                <a:solidFill>
                  <a:schemeClr val="lt2"/>
                </a:solidFill>
              </a:defRPr>
            </a:lvl6pPr>
            <a:lvl7pPr marL="3200400" lvl="6" indent="-31432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●"/>
              <a:defRPr>
                <a:solidFill>
                  <a:schemeClr val="lt2"/>
                </a:solidFill>
              </a:defRPr>
            </a:lvl7pPr>
            <a:lvl8pPr marL="3657600" lvl="7" indent="-31432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○"/>
              <a:defRPr>
                <a:solidFill>
                  <a:schemeClr val="lt2"/>
                </a:solidFill>
              </a:defRPr>
            </a:lvl8pPr>
            <a:lvl9pPr marL="4114800" lvl="8" indent="-31432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36"/>
          <p:cNvSpPr txBox="1">
            <a:spLocks noGrp="1"/>
          </p:cNvSpPr>
          <p:nvPr>
            <p:ph type="sldNum" idx="12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hree columns and image 1">
  <p:cSld name="CUSTOM_2"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/>
          <p:nvPr/>
        </p:nvSpPr>
        <p:spPr>
          <a:xfrm>
            <a:off x="228475" y="228600"/>
            <a:ext cx="8686800" cy="86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05" name="Google Shape;205;p37"/>
          <p:cNvSpPr txBox="1">
            <a:spLocks noGrp="1"/>
          </p:cNvSpPr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37"/>
          <p:cNvSpPr/>
          <p:nvPr/>
        </p:nvSpPr>
        <p:spPr>
          <a:xfrm>
            <a:off x="228600" y="1322475"/>
            <a:ext cx="2768700" cy="45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207" name="Google Shape;207;p37"/>
          <p:cNvSpPr txBox="1">
            <a:spLocks noGrp="1"/>
          </p:cNvSpPr>
          <p:nvPr>
            <p:ph type="subTitle" idx="1"/>
          </p:nvPr>
        </p:nvSpPr>
        <p:spPr>
          <a:xfrm>
            <a:off x="228600" y="1322450"/>
            <a:ext cx="2768700" cy="450900"/>
          </a:xfrm>
          <a:prstGeom prst="rect">
            <a:avLst/>
          </a:prstGeom>
        </p:spPr>
        <p:txBody>
          <a:bodyPr spcFirstLastPara="1" wrap="square" lIns="171450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37"/>
          <p:cNvSpPr>
            <a:spLocks noGrp="1"/>
          </p:cNvSpPr>
          <p:nvPr>
            <p:ph type="pic" idx="2"/>
          </p:nvPr>
        </p:nvSpPr>
        <p:spPr>
          <a:xfrm>
            <a:off x="228600" y="3062975"/>
            <a:ext cx="8686800" cy="1851900"/>
          </a:xfrm>
          <a:prstGeom prst="rect">
            <a:avLst/>
          </a:prstGeom>
          <a:noFill/>
          <a:ln>
            <a:noFill/>
          </a:ln>
        </p:spPr>
      </p:sp>
      <p:sp>
        <p:nvSpPr>
          <p:cNvPr id="209" name="Google Shape;209;p37"/>
          <p:cNvSpPr/>
          <p:nvPr/>
        </p:nvSpPr>
        <p:spPr>
          <a:xfrm>
            <a:off x="228600" y="1756113"/>
            <a:ext cx="2768700" cy="10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0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10" name="Google Shape;210;p37"/>
          <p:cNvSpPr txBox="1">
            <a:spLocks noGrp="1"/>
          </p:cNvSpPr>
          <p:nvPr>
            <p:ph type="body" idx="3"/>
          </p:nvPr>
        </p:nvSpPr>
        <p:spPr>
          <a:xfrm>
            <a:off x="228600" y="1809225"/>
            <a:ext cx="2768700" cy="979800"/>
          </a:xfrm>
          <a:prstGeom prst="rect">
            <a:avLst/>
          </a:prstGeom>
        </p:spPr>
        <p:txBody>
          <a:bodyPr spcFirstLastPara="1" wrap="square" lIns="114300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37"/>
          <p:cNvSpPr/>
          <p:nvPr/>
        </p:nvSpPr>
        <p:spPr>
          <a:xfrm>
            <a:off x="3187650" y="1322450"/>
            <a:ext cx="2768700" cy="152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212" name="Google Shape;212;p37"/>
          <p:cNvSpPr/>
          <p:nvPr/>
        </p:nvSpPr>
        <p:spPr>
          <a:xfrm>
            <a:off x="6146700" y="1322450"/>
            <a:ext cx="2768700" cy="152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213" name="Google Shape;213;p37"/>
          <p:cNvSpPr txBox="1">
            <a:spLocks noGrp="1"/>
          </p:cNvSpPr>
          <p:nvPr>
            <p:ph type="sldNum" idx="12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hree columns and image 2">
  <p:cSld name="CUSTOM_2_1">
    <p:bg>
      <p:bgPr>
        <a:solidFill>
          <a:schemeClr val="l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8"/>
          <p:cNvSpPr/>
          <p:nvPr/>
        </p:nvSpPr>
        <p:spPr>
          <a:xfrm>
            <a:off x="228475" y="228600"/>
            <a:ext cx="8686800" cy="86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16" name="Google Shape;216;p38"/>
          <p:cNvSpPr txBox="1">
            <a:spLocks noGrp="1"/>
          </p:cNvSpPr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38"/>
          <p:cNvSpPr>
            <a:spLocks noGrp="1"/>
          </p:cNvSpPr>
          <p:nvPr>
            <p:ph type="pic" idx="2"/>
          </p:nvPr>
        </p:nvSpPr>
        <p:spPr>
          <a:xfrm>
            <a:off x="228600" y="3062975"/>
            <a:ext cx="8686800" cy="1851900"/>
          </a:xfrm>
          <a:prstGeom prst="rect">
            <a:avLst/>
          </a:prstGeom>
          <a:noFill/>
          <a:ln>
            <a:noFill/>
          </a:ln>
        </p:spPr>
      </p:sp>
      <p:sp>
        <p:nvSpPr>
          <p:cNvPr id="218" name="Google Shape;218;p38"/>
          <p:cNvSpPr/>
          <p:nvPr/>
        </p:nvSpPr>
        <p:spPr>
          <a:xfrm>
            <a:off x="6146700" y="1322450"/>
            <a:ext cx="2768700" cy="152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219" name="Google Shape;219;p38"/>
          <p:cNvSpPr/>
          <p:nvPr/>
        </p:nvSpPr>
        <p:spPr>
          <a:xfrm>
            <a:off x="228600" y="1322476"/>
            <a:ext cx="2768700" cy="152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220" name="Google Shape;220;p38"/>
          <p:cNvSpPr/>
          <p:nvPr/>
        </p:nvSpPr>
        <p:spPr>
          <a:xfrm>
            <a:off x="3187650" y="1322475"/>
            <a:ext cx="2768700" cy="45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221" name="Google Shape;221;p38"/>
          <p:cNvSpPr txBox="1">
            <a:spLocks noGrp="1"/>
          </p:cNvSpPr>
          <p:nvPr>
            <p:ph type="subTitle" idx="1"/>
          </p:nvPr>
        </p:nvSpPr>
        <p:spPr>
          <a:xfrm>
            <a:off x="3187650" y="1322450"/>
            <a:ext cx="2768700" cy="450900"/>
          </a:xfrm>
          <a:prstGeom prst="rect">
            <a:avLst/>
          </a:prstGeom>
        </p:spPr>
        <p:txBody>
          <a:bodyPr spcFirstLastPara="1" wrap="square" lIns="171450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38"/>
          <p:cNvSpPr/>
          <p:nvPr/>
        </p:nvSpPr>
        <p:spPr>
          <a:xfrm>
            <a:off x="3187650" y="1756113"/>
            <a:ext cx="2768700" cy="10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0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23" name="Google Shape;223;p38"/>
          <p:cNvSpPr txBox="1">
            <a:spLocks noGrp="1"/>
          </p:cNvSpPr>
          <p:nvPr>
            <p:ph type="body" idx="3"/>
          </p:nvPr>
        </p:nvSpPr>
        <p:spPr>
          <a:xfrm>
            <a:off x="3187650" y="1809225"/>
            <a:ext cx="2768700" cy="979800"/>
          </a:xfrm>
          <a:prstGeom prst="rect">
            <a:avLst/>
          </a:prstGeom>
        </p:spPr>
        <p:txBody>
          <a:bodyPr spcFirstLastPara="1" wrap="square" lIns="114300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24" name="Google Shape;224;p38"/>
          <p:cNvSpPr txBox="1">
            <a:spLocks noGrp="1"/>
          </p:cNvSpPr>
          <p:nvPr>
            <p:ph type="sldNum" idx="12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hree columns and image 3">
  <p:cSld name="CUSTOM_2_1_1"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9"/>
          <p:cNvSpPr/>
          <p:nvPr/>
        </p:nvSpPr>
        <p:spPr>
          <a:xfrm>
            <a:off x="228475" y="228600"/>
            <a:ext cx="8686800" cy="86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27" name="Google Shape;227;p39"/>
          <p:cNvSpPr txBox="1">
            <a:spLocks noGrp="1"/>
          </p:cNvSpPr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39"/>
          <p:cNvSpPr>
            <a:spLocks noGrp="1"/>
          </p:cNvSpPr>
          <p:nvPr>
            <p:ph type="pic" idx="2"/>
          </p:nvPr>
        </p:nvSpPr>
        <p:spPr>
          <a:xfrm>
            <a:off x="228600" y="3062975"/>
            <a:ext cx="8686800" cy="1851900"/>
          </a:xfrm>
          <a:prstGeom prst="rect">
            <a:avLst/>
          </a:prstGeom>
          <a:noFill/>
          <a:ln>
            <a:noFill/>
          </a:ln>
        </p:spPr>
      </p:sp>
      <p:sp>
        <p:nvSpPr>
          <p:cNvPr id="229" name="Google Shape;229;p39"/>
          <p:cNvSpPr/>
          <p:nvPr/>
        </p:nvSpPr>
        <p:spPr>
          <a:xfrm>
            <a:off x="228600" y="1322476"/>
            <a:ext cx="2768700" cy="152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230" name="Google Shape;230;p39"/>
          <p:cNvSpPr/>
          <p:nvPr/>
        </p:nvSpPr>
        <p:spPr>
          <a:xfrm>
            <a:off x="3187650" y="1322450"/>
            <a:ext cx="2768700" cy="1527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231" name="Google Shape;231;p39"/>
          <p:cNvSpPr/>
          <p:nvPr/>
        </p:nvSpPr>
        <p:spPr>
          <a:xfrm>
            <a:off x="6146700" y="1322475"/>
            <a:ext cx="2768700" cy="45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232" name="Google Shape;232;p39"/>
          <p:cNvSpPr txBox="1">
            <a:spLocks noGrp="1"/>
          </p:cNvSpPr>
          <p:nvPr>
            <p:ph type="subTitle" idx="1"/>
          </p:nvPr>
        </p:nvSpPr>
        <p:spPr>
          <a:xfrm>
            <a:off x="6146700" y="1322450"/>
            <a:ext cx="2768700" cy="450900"/>
          </a:xfrm>
          <a:prstGeom prst="rect">
            <a:avLst/>
          </a:prstGeom>
        </p:spPr>
        <p:txBody>
          <a:bodyPr spcFirstLastPara="1" wrap="square" lIns="171450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39"/>
          <p:cNvSpPr/>
          <p:nvPr/>
        </p:nvSpPr>
        <p:spPr>
          <a:xfrm>
            <a:off x="6146700" y="1756113"/>
            <a:ext cx="2768700" cy="10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0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34" name="Google Shape;234;p39"/>
          <p:cNvSpPr txBox="1">
            <a:spLocks noGrp="1"/>
          </p:cNvSpPr>
          <p:nvPr>
            <p:ph type="body" idx="3"/>
          </p:nvPr>
        </p:nvSpPr>
        <p:spPr>
          <a:xfrm>
            <a:off x="6146700" y="1809225"/>
            <a:ext cx="2768700" cy="979800"/>
          </a:xfrm>
          <a:prstGeom prst="rect">
            <a:avLst/>
          </a:prstGeom>
        </p:spPr>
        <p:txBody>
          <a:bodyPr spcFirstLastPara="1" wrap="square" lIns="114300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39"/>
          <p:cNvSpPr txBox="1">
            <a:spLocks noGrp="1"/>
          </p:cNvSpPr>
          <p:nvPr>
            <p:ph type="sldNum" idx="12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hree columns and image 4">
  <p:cSld name="CUSTOM_2_1_1_1">
    <p:bg>
      <p:bgPr>
        <a:solidFill>
          <a:schemeClr val="lt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40"/>
          <p:cNvSpPr/>
          <p:nvPr/>
        </p:nvSpPr>
        <p:spPr>
          <a:xfrm>
            <a:off x="228475" y="228600"/>
            <a:ext cx="8686800" cy="86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38" name="Google Shape;238;p40"/>
          <p:cNvSpPr txBox="1">
            <a:spLocks noGrp="1"/>
          </p:cNvSpPr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40"/>
          <p:cNvSpPr>
            <a:spLocks noGrp="1"/>
          </p:cNvSpPr>
          <p:nvPr>
            <p:ph type="pic" idx="2"/>
          </p:nvPr>
        </p:nvSpPr>
        <p:spPr>
          <a:xfrm>
            <a:off x="228600" y="3062975"/>
            <a:ext cx="8686800" cy="1851900"/>
          </a:xfrm>
          <a:prstGeom prst="rect">
            <a:avLst/>
          </a:prstGeom>
          <a:noFill/>
          <a:ln>
            <a:noFill/>
          </a:ln>
        </p:spPr>
      </p:sp>
      <p:sp>
        <p:nvSpPr>
          <p:cNvPr id="240" name="Google Shape;240;p40"/>
          <p:cNvSpPr txBox="1">
            <a:spLocks noGrp="1"/>
          </p:cNvSpPr>
          <p:nvPr>
            <p:ph type="sldNum" idx="12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1" name="Google Shape;241;p40"/>
          <p:cNvSpPr/>
          <p:nvPr/>
        </p:nvSpPr>
        <p:spPr>
          <a:xfrm>
            <a:off x="228600" y="1322475"/>
            <a:ext cx="2768700" cy="45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242" name="Google Shape;242;p40"/>
          <p:cNvSpPr txBox="1">
            <a:spLocks noGrp="1"/>
          </p:cNvSpPr>
          <p:nvPr>
            <p:ph type="subTitle" idx="1"/>
          </p:nvPr>
        </p:nvSpPr>
        <p:spPr>
          <a:xfrm>
            <a:off x="228600" y="1322450"/>
            <a:ext cx="2768700" cy="450900"/>
          </a:xfrm>
          <a:prstGeom prst="rect">
            <a:avLst/>
          </a:prstGeom>
        </p:spPr>
        <p:txBody>
          <a:bodyPr spcFirstLastPara="1" wrap="square" lIns="171450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40"/>
          <p:cNvSpPr/>
          <p:nvPr/>
        </p:nvSpPr>
        <p:spPr>
          <a:xfrm>
            <a:off x="228600" y="1756113"/>
            <a:ext cx="2768700" cy="10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0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44" name="Google Shape;244;p40"/>
          <p:cNvSpPr txBox="1">
            <a:spLocks noGrp="1"/>
          </p:cNvSpPr>
          <p:nvPr>
            <p:ph type="body" idx="3"/>
          </p:nvPr>
        </p:nvSpPr>
        <p:spPr>
          <a:xfrm>
            <a:off x="228600" y="1809225"/>
            <a:ext cx="2768700" cy="979800"/>
          </a:xfrm>
          <a:prstGeom prst="rect">
            <a:avLst/>
          </a:prstGeom>
        </p:spPr>
        <p:txBody>
          <a:bodyPr spcFirstLastPara="1" wrap="square" lIns="114300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40"/>
          <p:cNvSpPr/>
          <p:nvPr/>
        </p:nvSpPr>
        <p:spPr>
          <a:xfrm>
            <a:off x="3187650" y="1322475"/>
            <a:ext cx="2768700" cy="45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246" name="Google Shape;246;p40"/>
          <p:cNvSpPr txBox="1">
            <a:spLocks noGrp="1"/>
          </p:cNvSpPr>
          <p:nvPr>
            <p:ph type="subTitle" idx="4"/>
          </p:nvPr>
        </p:nvSpPr>
        <p:spPr>
          <a:xfrm>
            <a:off x="3187650" y="1322450"/>
            <a:ext cx="2768700" cy="450900"/>
          </a:xfrm>
          <a:prstGeom prst="rect">
            <a:avLst/>
          </a:prstGeom>
        </p:spPr>
        <p:txBody>
          <a:bodyPr spcFirstLastPara="1" wrap="square" lIns="171450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47" name="Google Shape;247;p40"/>
          <p:cNvSpPr/>
          <p:nvPr/>
        </p:nvSpPr>
        <p:spPr>
          <a:xfrm>
            <a:off x="3187650" y="1756113"/>
            <a:ext cx="2768700" cy="10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0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48" name="Google Shape;248;p40"/>
          <p:cNvSpPr txBox="1">
            <a:spLocks noGrp="1"/>
          </p:cNvSpPr>
          <p:nvPr>
            <p:ph type="body" idx="5"/>
          </p:nvPr>
        </p:nvSpPr>
        <p:spPr>
          <a:xfrm>
            <a:off x="3187650" y="1809225"/>
            <a:ext cx="2768700" cy="979800"/>
          </a:xfrm>
          <a:prstGeom prst="rect">
            <a:avLst/>
          </a:prstGeom>
        </p:spPr>
        <p:txBody>
          <a:bodyPr spcFirstLastPara="1" wrap="square" lIns="114300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249" name="Google Shape;249;p40"/>
          <p:cNvSpPr/>
          <p:nvPr/>
        </p:nvSpPr>
        <p:spPr>
          <a:xfrm>
            <a:off x="6146700" y="1322475"/>
            <a:ext cx="2768700" cy="450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250" name="Google Shape;250;p40"/>
          <p:cNvSpPr txBox="1">
            <a:spLocks noGrp="1"/>
          </p:cNvSpPr>
          <p:nvPr>
            <p:ph type="subTitle" idx="6"/>
          </p:nvPr>
        </p:nvSpPr>
        <p:spPr>
          <a:xfrm>
            <a:off x="6146700" y="1322450"/>
            <a:ext cx="2768700" cy="450900"/>
          </a:xfrm>
          <a:prstGeom prst="rect">
            <a:avLst/>
          </a:prstGeom>
        </p:spPr>
        <p:txBody>
          <a:bodyPr spcFirstLastPara="1" wrap="square" lIns="171450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51" name="Google Shape;251;p40"/>
          <p:cNvSpPr/>
          <p:nvPr/>
        </p:nvSpPr>
        <p:spPr>
          <a:xfrm>
            <a:off x="6146700" y="1756113"/>
            <a:ext cx="2768700" cy="108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sz="1000">
              <a:solidFill>
                <a:srgbClr val="FFFFFF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52" name="Google Shape;252;p40"/>
          <p:cNvSpPr txBox="1">
            <a:spLocks noGrp="1"/>
          </p:cNvSpPr>
          <p:nvPr>
            <p:ph type="body" idx="7"/>
          </p:nvPr>
        </p:nvSpPr>
        <p:spPr>
          <a:xfrm>
            <a:off x="6146700" y="1809225"/>
            <a:ext cx="2768700" cy="979800"/>
          </a:xfrm>
          <a:prstGeom prst="rect">
            <a:avLst/>
          </a:prstGeom>
        </p:spPr>
        <p:txBody>
          <a:bodyPr spcFirstLastPara="1" wrap="square" lIns="114300" tIns="91425" rIns="91425" bIns="91425" anchor="t" anchorCtr="0">
            <a:norm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●"/>
              <a:defRPr sz="1000">
                <a:solidFill>
                  <a:schemeClr val="lt2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○"/>
              <a:defRPr sz="1000">
                <a:solidFill>
                  <a:schemeClr val="lt2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Char char="■"/>
              <a:defRPr sz="1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">
  <p:cSld name="CUSTOM_3">
    <p:bg>
      <p:bgPr>
        <a:solidFill>
          <a:schemeClr val="dk2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1"/>
          <p:cNvSpPr/>
          <p:nvPr/>
        </p:nvSpPr>
        <p:spPr>
          <a:xfrm>
            <a:off x="228600" y="228600"/>
            <a:ext cx="8686800" cy="4686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</a:pPr>
            <a:endParaRPr sz="5600">
              <a:solidFill>
                <a:schemeClr val="lt2"/>
              </a:solidFill>
              <a:latin typeface="Young Serif"/>
              <a:ea typeface="Young Serif"/>
              <a:cs typeface="Young Serif"/>
              <a:sym typeface="Young Serif"/>
            </a:endParaRPr>
          </a:p>
        </p:txBody>
      </p:sp>
      <p:sp>
        <p:nvSpPr>
          <p:cNvPr id="255" name="Google Shape;255;p41"/>
          <p:cNvSpPr txBox="1">
            <a:spLocks noGrp="1"/>
          </p:cNvSpPr>
          <p:nvPr>
            <p:ph type="title"/>
          </p:nvPr>
        </p:nvSpPr>
        <p:spPr>
          <a:xfrm>
            <a:off x="1248900" y="1777350"/>
            <a:ext cx="6646200" cy="15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41"/>
          <p:cNvSpPr txBox="1">
            <a:spLocks noGrp="1"/>
          </p:cNvSpPr>
          <p:nvPr>
            <p:ph type="sldNum" idx="12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CUSTOM_4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_AND_BODY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4325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14325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marL="1371600" lvl="2" indent="-314325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marL="2286000" lvl="4" indent="-314325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marL="2743200" lvl="5" indent="-314325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marL="3200400" lvl="6" indent="-314325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marL="3657600" lvl="7" indent="-314325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marL="4114800" lvl="8" indent="-314325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_AND_TWO_COLUMNS_1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_ONLY_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_1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_1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_1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14325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1pPr>
            <a:lvl2pPr marL="914400" lvl="1" indent="-314325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2pPr>
            <a:lvl3pPr marL="1371600" lvl="2" indent="-314325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4pPr>
            <a:lvl5pPr marL="2286000" lvl="4" indent="-314325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5pPr>
            <a:lvl6pPr marL="2743200" lvl="5" indent="-314325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6pPr>
            <a:lvl7pPr marL="3200400" lvl="6" indent="-314325">
              <a:spcBef>
                <a:spcPts val="0"/>
              </a:spcBef>
              <a:spcAft>
                <a:spcPts val="0"/>
              </a:spcAft>
              <a:buSzPts val="1350"/>
              <a:buChar char="●"/>
              <a:defRPr/>
            </a:lvl7pPr>
            <a:lvl8pPr marL="3657600" lvl="7" indent="-314325">
              <a:spcBef>
                <a:spcPts val="0"/>
              </a:spcBef>
              <a:spcAft>
                <a:spcPts val="0"/>
              </a:spcAft>
              <a:buSzPts val="1350"/>
              <a:buChar char="○"/>
              <a:defRPr/>
            </a:lvl8pPr>
            <a:lvl9pPr marL="4114800" lvl="8" indent="-314325">
              <a:spcBef>
                <a:spcPts val="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/>
            </a:lvl1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Young Serif"/>
              <a:buNone/>
              <a:defRPr sz="4000">
                <a:solidFill>
                  <a:schemeClr val="dk1"/>
                </a:solidFill>
                <a:latin typeface="Young Serif"/>
                <a:ea typeface="Young Serif"/>
                <a:cs typeface="Young Serif"/>
                <a:sym typeface="Young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Young Serif"/>
              <a:buNone/>
              <a:defRPr sz="4000">
                <a:solidFill>
                  <a:schemeClr val="dk1"/>
                </a:solidFill>
                <a:latin typeface="Young Serif"/>
                <a:ea typeface="Young Serif"/>
                <a:cs typeface="Young Serif"/>
                <a:sym typeface="Young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Young Serif"/>
              <a:buNone/>
              <a:defRPr sz="4000">
                <a:solidFill>
                  <a:schemeClr val="dk1"/>
                </a:solidFill>
                <a:latin typeface="Young Serif"/>
                <a:ea typeface="Young Serif"/>
                <a:cs typeface="Young Serif"/>
                <a:sym typeface="Young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Young Serif"/>
              <a:buNone/>
              <a:defRPr sz="4000">
                <a:solidFill>
                  <a:schemeClr val="dk1"/>
                </a:solidFill>
                <a:latin typeface="Young Serif"/>
                <a:ea typeface="Young Serif"/>
                <a:cs typeface="Young Serif"/>
                <a:sym typeface="Young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Young Serif"/>
              <a:buNone/>
              <a:defRPr sz="4000">
                <a:solidFill>
                  <a:schemeClr val="dk1"/>
                </a:solidFill>
                <a:latin typeface="Young Serif"/>
                <a:ea typeface="Young Serif"/>
                <a:cs typeface="Young Serif"/>
                <a:sym typeface="Young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Young Serif"/>
              <a:buNone/>
              <a:defRPr sz="4000">
                <a:solidFill>
                  <a:schemeClr val="dk1"/>
                </a:solidFill>
                <a:latin typeface="Young Serif"/>
                <a:ea typeface="Young Serif"/>
                <a:cs typeface="Young Serif"/>
                <a:sym typeface="Young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Young Serif"/>
              <a:buNone/>
              <a:defRPr sz="4000">
                <a:solidFill>
                  <a:schemeClr val="dk1"/>
                </a:solidFill>
                <a:latin typeface="Young Serif"/>
                <a:ea typeface="Young Serif"/>
                <a:cs typeface="Young Serif"/>
                <a:sym typeface="Young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Young Serif"/>
              <a:buNone/>
              <a:defRPr sz="4000">
                <a:solidFill>
                  <a:schemeClr val="dk1"/>
                </a:solidFill>
                <a:latin typeface="Young Serif"/>
                <a:ea typeface="Young Serif"/>
                <a:cs typeface="Young Serif"/>
                <a:sym typeface="Young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Young Serif"/>
              <a:buNone/>
              <a:defRPr sz="4000">
                <a:solidFill>
                  <a:schemeClr val="dk1"/>
                </a:solidFill>
                <a:latin typeface="Young Serif"/>
                <a:ea typeface="Young Serif"/>
                <a:cs typeface="Young Serif"/>
                <a:sym typeface="Young Serif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81445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43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ubik"/>
              <a:buChar char="●"/>
              <a:defRPr sz="135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143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ubik"/>
              <a:buChar char="○"/>
              <a:defRPr sz="135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143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ubik"/>
              <a:buChar char="■"/>
              <a:defRPr sz="135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143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ubik"/>
              <a:buChar char="●"/>
              <a:defRPr sz="135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143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ubik"/>
              <a:buChar char="○"/>
              <a:defRPr sz="135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143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ubik"/>
              <a:buChar char="■"/>
              <a:defRPr sz="135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143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ubik"/>
              <a:buChar char="●"/>
              <a:defRPr sz="135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143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ubik"/>
              <a:buChar char="○"/>
              <a:defRPr sz="135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1432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Rubik"/>
              <a:buChar char="■"/>
              <a:defRPr sz="135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595308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3"/>
          <p:cNvSpPr txBox="1"/>
          <p:nvPr/>
        </p:nvSpPr>
        <p:spPr>
          <a:xfrm>
            <a:off x="819100" y="722750"/>
            <a:ext cx="7540500" cy="360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63" name="Google Shape;263;p43"/>
          <p:cNvSpPr txBox="1">
            <a:spLocks noGrp="1"/>
          </p:cNvSpPr>
          <p:nvPr>
            <p:ph type="title"/>
          </p:nvPr>
        </p:nvSpPr>
        <p:spPr>
          <a:xfrm>
            <a:off x="1248900" y="1464200"/>
            <a:ext cx="6646200" cy="15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/>
              <a:t>Mental Health During the Holidays</a:t>
            </a:r>
            <a:endParaRPr sz="4900"/>
          </a:p>
        </p:txBody>
      </p:sp>
      <p:sp>
        <p:nvSpPr>
          <p:cNvPr id="264" name="Google Shape;264;p43"/>
          <p:cNvSpPr txBox="1">
            <a:spLocks noGrp="1"/>
          </p:cNvSpPr>
          <p:nvPr>
            <p:ph type="subTitle" idx="1"/>
          </p:nvPr>
        </p:nvSpPr>
        <p:spPr>
          <a:xfrm>
            <a:off x="2369850" y="3053000"/>
            <a:ext cx="44043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Alli Cope, LCSW-C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4"/>
          <p:cNvSpPr txBox="1">
            <a:spLocks noGrp="1"/>
          </p:cNvSpPr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GBCC/Oasis Behavioral Health</a:t>
            </a:r>
            <a:endParaRPr/>
          </a:p>
        </p:txBody>
      </p:sp>
      <p:sp>
        <p:nvSpPr>
          <p:cNvPr id="270" name="Google Shape;270;p44"/>
          <p:cNvSpPr txBox="1">
            <a:spLocks noGrp="1"/>
          </p:cNvSpPr>
          <p:nvPr>
            <p:ph type="subTitle" idx="3"/>
          </p:nvPr>
        </p:nvSpPr>
        <p:spPr>
          <a:xfrm>
            <a:off x="635500" y="1092900"/>
            <a:ext cx="7836900" cy="4410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Locations in MD and VA!</a:t>
            </a:r>
            <a:endParaRPr>
              <a:solidFill>
                <a:schemeClr val="lt2"/>
              </a:solidFill>
            </a:endParaRPr>
          </a:p>
        </p:txBody>
      </p:sp>
      <p:sp>
        <p:nvSpPr>
          <p:cNvPr id="271" name="Google Shape;271;p44"/>
          <p:cNvSpPr txBox="1">
            <a:spLocks noGrp="1"/>
          </p:cNvSpPr>
          <p:nvPr>
            <p:ph type="body" idx="1"/>
          </p:nvPr>
        </p:nvSpPr>
        <p:spPr>
          <a:xfrm>
            <a:off x="539150" y="1893100"/>
            <a:ext cx="3725100" cy="28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/>
              <a:t>Outpatient mental health services </a:t>
            </a:r>
            <a:endParaRPr sz="1600" b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ubik"/>
              <a:buChar char="-"/>
            </a:pPr>
            <a:r>
              <a:rPr lang="en" sz="1600" b="0"/>
              <a:t>Individual</a:t>
            </a:r>
            <a:endParaRPr sz="1600" b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ubik"/>
              <a:buChar char="-"/>
            </a:pPr>
            <a:r>
              <a:rPr lang="en" sz="1600" b="0"/>
              <a:t>Couples/Families</a:t>
            </a:r>
            <a:endParaRPr sz="1600" b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ubik"/>
              <a:buChar char="-"/>
            </a:pPr>
            <a:r>
              <a:rPr lang="en" sz="1600" b="0"/>
              <a:t>Groups</a:t>
            </a:r>
            <a:endParaRPr sz="1600" b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ubik"/>
              <a:buChar char="-"/>
            </a:pPr>
            <a:r>
              <a:rPr lang="en" sz="1600" b="0"/>
              <a:t>Medication Management</a:t>
            </a:r>
            <a:endParaRPr sz="1600" b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ubik"/>
              <a:buChar char="-"/>
            </a:pPr>
            <a:r>
              <a:rPr lang="en" sz="1600" b="0"/>
              <a:t>Urgent Care</a:t>
            </a:r>
            <a:endParaRPr sz="1600" b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/>
              <a:t>4 Locations in MD and VA</a:t>
            </a:r>
            <a:endParaRPr sz="1600" b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ubik"/>
              <a:buChar char="-"/>
            </a:pPr>
            <a:r>
              <a:rPr lang="en" sz="1600" b="0"/>
              <a:t>In person and telehealth offered</a:t>
            </a:r>
            <a:endParaRPr sz="1600" b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Rubik"/>
              <a:buChar char="-"/>
            </a:pPr>
            <a:r>
              <a:rPr lang="en" sz="1600" b="0"/>
              <a:t>Glen Burnie, Annapolis, Odenton, Timonium, Reston</a:t>
            </a:r>
            <a:endParaRPr sz="1200"/>
          </a:p>
        </p:txBody>
      </p:sp>
      <p:pic>
        <p:nvPicPr>
          <p:cNvPr id="272" name="Google Shape;27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1492" y="2128825"/>
            <a:ext cx="2584158" cy="24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5"/>
          <p:cNvSpPr txBox="1">
            <a:spLocks noGrp="1"/>
          </p:cNvSpPr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Goals for Today</a:t>
            </a:r>
            <a:endParaRPr/>
          </a:p>
        </p:txBody>
      </p:sp>
      <p:sp>
        <p:nvSpPr>
          <p:cNvPr id="278" name="Google Shape;278;p45"/>
          <p:cNvSpPr txBox="1"/>
          <p:nvPr/>
        </p:nvSpPr>
        <p:spPr>
          <a:xfrm>
            <a:off x="247500" y="1481700"/>
            <a:ext cx="8649000" cy="327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"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4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Identify common stressors during holidays and normalize boundaries.</a:t>
            </a:r>
            <a:endParaRPr sz="3400"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900">
              <a:solidFill>
                <a:srgbClr val="595959"/>
              </a:solidFill>
              <a:latin typeface="Rubik"/>
              <a:ea typeface="Rubik"/>
              <a:cs typeface="Rubik"/>
              <a:sym typeface="Rubik"/>
            </a:endParaRPr>
          </a:p>
          <a:p>
            <a:pPr marL="45720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400">
                <a:solidFill>
                  <a:srgbClr val="595959"/>
                </a:solidFill>
                <a:latin typeface="Rubik"/>
                <a:ea typeface="Rubik"/>
                <a:cs typeface="Rubik"/>
                <a:sym typeface="Rubik"/>
              </a:rPr>
              <a:t>Complete a fun winter activity that can be used to reduce stress!</a:t>
            </a:r>
            <a:endParaRPr sz="295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79" name="Google Shape;279;p45"/>
          <p:cNvSpPr txBox="1"/>
          <p:nvPr/>
        </p:nvSpPr>
        <p:spPr>
          <a:xfrm>
            <a:off x="247500" y="1094400"/>
            <a:ext cx="8679000" cy="387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6"/>
          <p:cNvSpPr txBox="1">
            <a:spLocks noGrp="1"/>
          </p:cNvSpPr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00"/>
              <a:t>Contributing Factors to Holiday Stress</a:t>
            </a:r>
            <a:endParaRPr sz="2600"/>
          </a:p>
        </p:txBody>
      </p:sp>
      <p:sp>
        <p:nvSpPr>
          <p:cNvPr id="285" name="Google Shape;285;p46"/>
          <p:cNvSpPr txBox="1"/>
          <p:nvPr/>
        </p:nvSpPr>
        <p:spPr>
          <a:xfrm>
            <a:off x="698650" y="1975500"/>
            <a:ext cx="2023800" cy="596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Pressure and many things to do</a:t>
            </a:r>
            <a:endParaRPr sz="1350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86" name="Google Shape;286;p46"/>
          <p:cNvSpPr txBox="1"/>
          <p:nvPr/>
        </p:nvSpPr>
        <p:spPr>
          <a:xfrm>
            <a:off x="698650" y="3009138"/>
            <a:ext cx="2023800" cy="37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Financial stress</a:t>
            </a:r>
            <a:endParaRPr sz="1350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87" name="Google Shape;287;p46"/>
          <p:cNvSpPr txBox="1"/>
          <p:nvPr/>
        </p:nvSpPr>
        <p:spPr>
          <a:xfrm>
            <a:off x="698650" y="3824375"/>
            <a:ext cx="2023800" cy="596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Challenging family dynamics</a:t>
            </a:r>
            <a:endParaRPr sz="1350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88" name="Google Shape;288;p46"/>
          <p:cNvSpPr txBox="1"/>
          <p:nvPr/>
        </p:nvSpPr>
        <p:spPr>
          <a:xfrm>
            <a:off x="3247625" y="2892150"/>
            <a:ext cx="2023800" cy="596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Obligations and expectations</a:t>
            </a:r>
            <a:endParaRPr sz="1350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89" name="Google Shape;289;p46"/>
          <p:cNvSpPr txBox="1"/>
          <p:nvPr/>
        </p:nvSpPr>
        <p:spPr>
          <a:xfrm>
            <a:off x="3247625" y="2084700"/>
            <a:ext cx="2023800" cy="37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Grief and loss</a:t>
            </a:r>
            <a:endParaRPr sz="1350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90" name="Google Shape;290;p46"/>
          <p:cNvSpPr txBox="1"/>
          <p:nvPr/>
        </p:nvSpPr>
        <p:spPr>
          <a:xfrm>
            <a:off x="3247625" y="3824375"/>
            <a:ext cx="2023800" cy="596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50" b="1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Add more to the chat!</a:t>
            </a:r>
            <a:endParaRPr sz="1350" b="1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91" name="Google Shape;29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7302" y="1975500"/>
            <a:ext cx="2383672" cy="272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7"/>
          <p:cNvSpPr txBox="1">
            <a:spLocks noGrp="1"/>
          </p:cNvSpPr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Setting Boundaries</a:t>
            </a:r>
            <a:endParaRPr/>
          </a:p>
        </p:txBody>
      </p:sp>
      <p:sp>
        <p:nvSpPr>
          <p:cNvPr id="297" name="Google Shape;297;p47"/>
          <p:cNvSpPr txBox="1">
            <a:spLocks noGrp="1"/>
          </p:cNvSpPr>
          <p:nvPr>
            <p:ph type="subTitle" idx="1"/>
          </p:nvPr>
        </p:nvSpPr>
        <p:spPr>
          <a:xfrm>
            <a:off x="635500" y="1092900"/>
            <a:ext cx="7836900" cy="4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okay to take space and ask for what you need!</a:t>
            </a:r>
            <a:endParaRPr/>
          </a:p>
        </p:txBody>
      </p:sp>
      <p:sp>
        <p:nvSpPr>
          <p:cNvPr id="298" name="Google Shape;298;p47"/>
          <p:cNvSpPr txBox="1">
            <a:spLocks noGrp="1"/>
          </p:cNvSpPr>
          <p:nvPr>
            <p:ph type="body" idx="2"/>
          </p:nvPr>
        </p:nvSpPr>
        <p:spPr>
          <a:xfrm>
            <a:off x="4517125" y="1983350"/>
            <a:ext cx="4053000" cy="27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Time away or breaks during gatherings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Have a support system prepared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Express needs/expectations beforehand and prepare to reinforce as needed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Pre-plan responses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Other ideas?</a:t>
            </a:r>
            <a:endParaRPr/>
          </a:p>
        </p:txBody>
      </p:sp>
      <p:pic>
        <p:nvPicPr>
          <p:cNvPr id="299" name="Google Shape;29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450" y="1687550"/>
            <a:ext cx="3304800" cy="3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8"/>
          <p:cNvSpPr txBox="1">
            <a:spLocks noGrp="1"/>
          </p:cNvSpPr>
          <p:nvPr>
            <p:ph type="title"/>
          </p:nvPr>
        </p:nvSpPr>
        <p:spPr>
          <a:xfrm>
            <a:off x="635500" y="228600"/>
            <a:ext cx="7836900" cy="86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</a:pPr>
            <a:r>
              <a:rPr lang="en"/>
              <a:t>Snowman Mindfulness</a:t>
            </a:r>
            <a:endParaRPr/>
          </a:p>
        </p:txBody>
      </p:sp>
      <p:sp>
        <p:nvSpPr>
          <p:cNvPr id="305" name="Google Shape;305;p48"/>
          <p:cNvSpPr txBox="1">
            <a:spLocks noGrp="1"/>
          </p:cNvSpPr>
          <p:nvPr>
            <p:ph type="subTitle" idx="1"/>
          </p:nvPr>
        </p:nvSpPr>
        <p:spPr>
          <a:xfrm>
            <a:off x="635500" y="1092900"/>
            <a:ext cx="7836900" cy="44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grounding and stress reducing activity.</a:t>
            </a:r>
            <a:endParaRPr/>
          </a:p>
        </p:txBody>
      </p:sp>
      <p:sp>
        <p:nvSpPr>
          <p:cNvPr id="306" name="Google Shape;306;p48"/>
          <p:cNvSpPr txBox="1"/>
          <p:nvPr/>
        </p:nvSpPr>
        <p:spPr>
          <a:xfrm>
            <a:off x="4408725" y="1758675"/>
            <a:ext cx="1541700" cy="315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307" name="Google Shape;307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0725" y="1687550"/>
            <a:ext cx="3045924" cy="3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48"/>
          <p:cNvSpPr txBox="1">
            <a:spLocks noGrp="1"/>
          </p:cNvSpPr>
          <p:nvPr>
            <p:ph type="body" idx="3"/>
          </p:nvPr>
        </p:nvSpPr>
        <p:spPr>
          <a:xfrm>
            <a:off x="516650" y="1983350"/>
            <a:ext cx="5205000" cy="27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 sz="1800" b="1"/>
              <a:t>Engage the senses to become more in the present</a:t>
            </a:r>
            <a:endParaRPr sz="1800" b="1"/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ubik"/>
              <a:buChar char="-"/>
            </a:pPr>
            <a:r>
              <a:rPr lang="en" sz="1800"/>
              <a:t>What do you notice about the snowman when you look at him?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ubik"/>
              <a:buChar char="-"/>
            </a:pPr>
            <a:r>
              <a:rPr lang="en" sz="1800"/>
              <a:t>What does the snow feel like?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ubik"/>
              <a:buChar char="-"/>
            </a:pPr>
            <a:r>
              <a:rPr lang="en" sz="1800"/>
              <a:t>What does the air smell like around?</a:t>
            </a:r>
            <a:endParaRPr sz="180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accent6"/>
              </a:buClr>
              <a:buSzPts val="1100"/>
              <a:buFont typeface="Arial"/>
              <a:buNone/>
            </a:pPr>
            <a:r>
              <a:rPr lang="en" sz="1800"/>
              <a:t>You can do this as a visualization, as you are making a snowman, before a meal, any time!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9"/>
          <p:cNvSpPr txBox="1">
            <a:spLocks noGrp="1"/>
          </p:cNvSpPr>
          <p:nvPr>
            <p:ph type="title"/>
          </p:nvPr>
        </p:nvSpPr>
        <p:spPr>
          <a:xfrm>
            <a:off x="1248900" y="452325"/>
            <a:ext cx="6646200" cy="15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/>
              <a:t>Other Helpful Resources </a:t>
            </a:r>
            <a:endParaRPr sz="4100"/>
          </a:p>
        </p:txBody>
      </p:sp>
      <p:sp>
        <p:nvSpPr>
          <p:cNvPr id="314" name="Google Shape;314;p49"/>
          <p:cNvSpPr txBox="1"/>
          <p:nvPr/>
        </p:nvSpPr>
        <p:spPr>
          <a:xfrm>
            <a:off x="2006325" y="1777350"/>
            <a:ext cx="5305500" cy="15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5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211 Maryland</a:t>
            </a:r>
            <a:endParaRPr sz="305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5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50">
                <a:solidFill>
                  <a:schemeClr val="dk1"/>
                </a:solidFill>
                <a:latin typeface="Rubik"/>
                <a:ea typeface="Rubik"/>
                <a:cs typeface="Rubik"/>
                <a:sym typeface="Rubik"/>
              </a:rPr>
              <a:t>988 Crisis Helpline</a:t>
            </a:r>
            <a:endParaRPr sz="305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315" name="Google Shape;315;p49"/>
          <p:cNvPicPr preferRelativeResize="0"/>
          <p:nvPr/>
        </p:nvPicPr>
        <p:blipFill rotWithShape="1">
          <a:blip r:embed="rId3">
            <a:alphaModFix/>
          </a:blip>
          <a:srcRect b="13956"/>
          <a:stretch/>
        </p:blipFill>
        <p:spPr>
          <a:xfrm>
            <a:off x="233763" y="3251425"/>
            <a:ext cx="8676476" cy="163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750" y="236900"/>
            <a:ext cx="8684050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50"/>
          <p:cNvSpPr txBox="1">
            <a:spLocks noGrp="1"/>
          </p:cNvSpPr>
          <p:nvPr>
            <p:ph type="title"/>
          </p:nvPr>
        </p:nvSpPr>
        <p:spPr>
          <a:xfrm>
            <a:off x="1248900" y="1777350"/>
            <a:ext cx="6646200" cy="15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900"/>
              <a:t>Thank you &amp;</a:t>
            </a:r>
            <a:endParaRPr sz="79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Happy Holidays!</a:t>
            </a:r>
            <a:endParaRPr sz="3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yllabus / Course Overview #1">
  <a:themeElements>
    <a:clrScheme name="Simple Light">
      <a:dk1>
        <a:srgbClr val="03045E"/>
      </a:dk1>
      <a:lt1>
        <a:srgbClr val="CAF0F8"/>
      </a:lt1>
      <a:dk2>
        <a:srgbClr val="00508A"/>
      </a:dk2>
      <a:lt2>
        <a:srgbClr val="FFFFFF"/>
      </a:lt2>
      <a:accent1>
        <a:srgbClr val="86FFFF"/>
      </a:accent1>
      <a:accent2>
        <a:srgbClr val="90E0EF"/>
      </a:accent2>
      <a:accent3>
        <a:srgbClr val="0077B6"/>
      </a:accent3>
      <a:accent4>
        <a:srgbClr val="0096C7"/>
      </a:accent4>
      <a:accent5>
        <a:srgbClr val="00B4D8"/>
      </a:accent5>
      <a:accent6>
        <a:srgbClr val="0000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0e174f3-0c00-47a5-b1e2-73080dcd35b2" xsi:nil="true"/>
    <lcf76f155ced4ddcb4097134ff3c332f xmlns="368ed076-9adc-4a23-a446-379ad82db37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10C02730575D4DB69A6A2E95EB055D" ma:contentTypeVersion="17" ma:contentTypeDescription="Create a new document." ma:contentTypeScope="" ma:versionID="078860a97fe32990640c805f31692a0a">
  <xsd:schema xmlns:xsd="http://www.w3.org/2001/XMLSchema" xmlns:xs="http://www.w3.org/2001/XMLSchema" xmlns:p="http://schemas.microsoft.com/office/2006/metadata/properties" xmlns:ns2="368ed076-9adc-4a23-a446-379ad82db378" xmlns:ns3="00e174f3-0c00-47a5-b1e2-73080dcd35b2" targetNamespace="http://schemas.microsoft.com/office/2006/metadata/properties" ma:root="true" ma:fieldsID="52b24578c5733a197a8f75c581d8ae24" ns2:_="" ns3:_="">
    <xsd:import namespace="368ed076-9adc-4a23-a446-379ad82db378"/>
    <xsd:import namespace="00e174f3-0c00-47a5-b1e2-73080dcd35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8ed076-9adc-4a23-a446-379ad82db3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3d14cb5-af77-4628-b0f6-3e88286a61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174f3-0c00-47a5-b1e2-73080dcd35b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5f068778-c627-40eb-9988-99004813cdbf}" ma:internalName="TaxCatchAll" ma:showField="CatchAllData" ma:web="00e174f3-0c00-47a5-b1e2-73080dcd35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52DC112-A700-41EB-BF57-A40BE3AF948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615BA26-7ABE-418D-A4BB-984AEAD1910A}">
  <ds:schemaRefs>
    <ds:schemaRef ds:uri="http://schemas.microsoft.com/office/2006/metadata/properties"/>
    <ds:schemaRef ds:uri="http://schemas.microsoft.com/office/infopath/2007/PartnerControls"/>
    <ds:schemaRef ds:uri="00e174f3-0c00-47a5-b1e2-73080dcd35b2"/>
    <ds:schemaRef ds:uri="368ed076-9adc-4a23-a446-379ad82db378"/>
  </ds:schemaRefs>
</ds:datastoreItem>
</file>

<file path=customXml/itemProps3.xml><?xml version="1.0" encoding="utf-8"?>
<ds:datastoreItem xmlns:ds="http://schemas.openxmlformats.org/officeDocument/2006/customXml" ds:itemID="{33E6BF4E-590F-47AA-9CBF-E2FEB85E86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8ed076-9adc-4a23-a446-379ad82db378"/>
    <ds:schemaRef ds:uri="00e174f3-0c00-47a5-b1e2-73080dcd35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Microsoft Office PowerPoint</Application>
  <PresentationFormat>On-screen Show (16:9)</PresentationFormat>
  <Paragraphs>47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Young Serif</vt:lpstr>
      <vt:lpstr>Rubik SemiBold</vt:lpstr>
      <vt:lpstr>Rubik</vt:lpstr>
      <vt:lpstr>Syllabus / Course Overview #1</vt:lpstr>
      <vt:lpstr>Mental Health During the Holidays</vt:lpstr>
      <vt:lpstr>GBCC/Oasis Behavioral Health</vt:lpstr>
      <vt:lpstr>Goals for Today</vt:lpstr>
      <vt:lpstr>Contributing Factors to Holiday Stress</vt:lpstr>
      <vt:lpstr>Setting Boundaries</vt:lpstr>
      <vt:lpstr>Snowman Mindfulness</vt:lpstr>
      <vt:lpstr>Other Helpful Resources </vt:lpstr>
      <vt:lpstr>Thank you &amp; Happy Holidays!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Angela McRae</dc:creator>
  <cp:lastModifiedBy>Angela McRae</cp:lastModifiedBy>
  <cp:revision>1</cp:revision>
  <dcterms:modified xsi:type="dcterms:W3CDTF">2024-12-16T18:33:46Z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0x010100D110C02730575D4DB69A6A2E95EB055D</vt:lpwstr>
  </property>
  <property fmtid="{D5CDD505-2E9C-101B-9397-08002B2CF9AE}" pid="3" name="MediaServiceImageTags">
    <vt:lpwstr/>
  </property>
</Properties>
</file>